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44"/>
  </p:notesMasterIdLst>
  <p:sldIdLst>
    <p:sldId id="308" r:id="rId5"/>
    <p:sldId id="313" r:id="rId6"/>
    <p:sldId id="310" r:id="rId7"/>
    <p:sldId id="285" r:id="rId8"/>
    <p:sldId id="300" r:id="rId9"/>
    <p:sldId id="289" r:id="rId10"/>
    <p:sldId id="258" r:id="rId11"/>
    <p:sldId id="287" r:id="rId12"/>
    <p:sldId id="260" r:id="rId13"/>
    <p:sldId id="261" r:id="rId14"/>
    <p:sldId id="299" r:id="rId15"/>
    <p:sldId id="262" r:id="rId16"/>
    <p:sldId id="263" r:id="rId17"/>
    <p:sldId id="292" r:id="rId18"/>
    <p:sldId id="288" r:id="rId19"/>
    <p:sldId id="266" r:id="rId20"/>
    <p:sldId id="315" r:id="rId21"/>
    <p:sldId id="314" r:id="rId22"/>
    <p:sldId id="312" r:id="rId23"/>
    <p:sldId id="268" r:id="rId24"/>
    <p:sldId id="294" r:id="rId25"/>
    <p:sldId id="304" r:id="rId26"/>
    <p:sldId id="295" r:id="rId27"/>
    <p:sldId id="303" r:id="rId28"/>
    <p:sldId id="271" r:id="rId29"/>
    <p:sldId id="297" r:id="rId30"/>
    <p:sldId id="296" r:id="rId31"/>
    <p:sldId id="291" r:id="rId32"/>
    <p:sldId id="298" r:id="rId33"/>
    <p:sldId id="272" r:id="rId34"/>
    <p:sldId id="273" r:id="rId35"/>
    <p:sldId id="274" r:id="rId36"/>
    <p:sldId id="293" r:id="rId37"/>
    <p:sldId id="281" r:id="rId38"/>
    <p:sldId id="282" r:id="rId39"/>
    <p:sldId id="283" r:id="rId40"/>
    <p:sldId id="276" r:id="rId41"/>
    <p:sldId id="301" r:id="rId42"/>
    <p:sldId id="306" r:id="rId43"/>
  </p:sldIdLst>
  <p:sldSz cx="9144000" cy="6845300"/>
  <p:notesSz cx="9144000" cy="6845300"/>
  <p:embeddedFontLst>
    <p:embeddedFont>
      <p:font typeface="MetaOT-Bold" panose="020B0804030101020102" pitchFamily="34" charset="0"/>
      <p:bold r:id="rId45"/>
    </p:embeddedFont>
    <p:embeddedFont>
      <p:font typeface="Trebuchet MS" panose="020B0603020202020204" pitchFamily="34" charset="0"/>
      <p:regular r:id="rId46"/>
      <p:bold r:id="rId47"/>
      <p:italic r:id="rId48"/>
      <p:boldItalic r:id="rId49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45C9546-4D50-17B8-5DB1-40AB609A3783}" name="Sophia Goring" initials="SG" userId="S::BSGORIS1@business-stream.co.uk::c3904913-4559-423c-94a7-ae2b384b34e5" providerId="AD"/>
  <p188:author id="{07846DEE-C172-7762-C686-8D3F2929471D}" name="Claire Dickie" initials="CD" userId="S::BSDICKC1@business-stream.co.uk::85acc5b7-b1ce-45c1-a501-8229165333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3D8A"/>
    <a:srgbClr val="40AD49"/>
    <a:srgbClr val="00AEE5"/>
    <a:srgbClr val="290C72"/>
    <a:srgbClr val="25408F"/>
    <a:srgbClr val="1661A5"/>
    <a:srgbClr val="00AEEF"/>
    <a:srgbClr val="5F4995"/>
    <a:srgbClr val="F0F0F0"/>
    <a:srgbClr val="4C5A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70D96B-A101-480E-B05E-5CBB77C3B3F6}" v="100" dt="2025-06-17T09:21:45.85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94" y="10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3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1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4.fntdata"/><Relationship Id="rId56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2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Dickie" userId="85acc5b7-b1ce-45c1-a501-8229165333f8" providerId="ADAL" clId="{D670D96B-A101-480E-B05E-5CBB77C3B3F6}"/>
    <pc:docChg chg="undo custSel addSld delSld modSld sldOrd">
      <pc:chgData name="Claire Dickie" userId="85acc5b7-b1ce-45c1-a501-8229165333f8" providerId="ADAL" clId="{D670D96B-A101-480E-B05E-5CBB77C3B3F6}" dt="2025-06-19T08:46:37.638" v="1320" actId="113"/>
      <pc:docMkLst>
        <pc:docMk/>
      </pc:docMkLst>
      <pc:sldChg chg="addSp modSp mod">
        <pc:chgData name="Claire Dickie" userId="85acc5b7-b1ce-45c1-a501-8229165333f8" providerId="ADAL" clId="{D670D96B-A101-480E-B05E-5CBB77C3B3F6}" dt="2025-06-03T09:56:51.081" v="719" actId="1076"/>
        <pc:sldMkLst>
          <pc:docMk/>
          <pc:sldMk cId="0" sldId="262"/>
        </pc:sldMkLst>
        <pc:spChg chg="mod">
          <ac:chgData name="Claire Dickie" userId="85acc5b7-b1ce-45c1-a501-8229165333f8" providerId="ADAL" clId="{D670D96B-A101-480E-B05E-5CBB77C3B3F6}" dt="2025-06-03T09:17:13.797" v="262" actId="2711"/>
          <ac:spMkLst>
            <pc:docMk/>
            <pc:sldMk cId="0" sldId="262"/>
            <ac:spMk id="3" creationId="{00000000-0000-0000-0000-000000000000}"/>
          </ac:spMkLst>
        </pc:spChg>
        <pc:spChg chg="mod">
          <ac:chgData name="Claire Dickie" userId="85acc5b7-b1ce-45c1-a501-8229165333f8" providerId="ADAL" clId="{D670D96B-A101-480E-B05E-5CBB77C3B3F6}" dt="2025-06-03T09:17:19.915" v="263" actId="2711"/>
          <ac:spMkLst>
            <pc:docMk/>
            <pc:sldMk cId="0" sldId="262"/>
            <ac:spMk id="4" creationId="{00000000-0000-0000-0000-000000000000}"/>
          </ac:spMkLst>
        </pc:spChg>
        <pc:picChg chg="add mod">
          <ac:chgData name="Claire Dickie" userId="85acc5b7-b1ce-45c1-a501-8229165333f8" providerId="ADAL" clId="{D670D96B-A101-480E-B05E-5CBB77C3B3F6}" dt="2025-06-03T09:56:51.081" v="719" actId="1076"/>
          <ac:picMkLst>
            <pc:docMk/>
            <pc:sldMk cId="0" sldId="262"/>
            <ac:picMk id="14" creationId="{51B3841E-BB62-0C40-F84E-B2568DF35707}"/>
          </ac:picMkLst>
        </pc:picChg>
      </pc:sldChg>
      <pc:sldChg chg="addSp delSp modSp mod">
        <pc:chgData name="Claire Dickie" userId="85acc5b7-b1ce-45c1-a501-8229165333f8" providerId="ADAL" clId="{D670D96B-A101-480E-B05E-5CBB77C3B3F6}" dt="2025-06-05T10:51:17.714" v="1155" actId="478"/>
        <pc:sldMkLst>
          <pc:docMk/>
          <pc:sldMk cId="0" sldId="266"/>
        </pc:sldMkLst>
        <pc:spChg chg="mod">
          <ac:chgData name="Claire Dickie" userId="85acc5b7-b1ce-45c1-a501-8229165333f8" providerId="ADAL" clId="{D670D96B-A101-480E-B05E-5CBB77C3B3F6}" dt="2025-06-05T09:51:38.385" v="893" actId="20577"/>
          <ac:spMkLst>
            <pc:docMk/>
            <pc:sldMk cId="0" sldId="266"/>
            <ac:spMk id="3" creationId="{00000000-0000-0000-0000-000000000000}"/>
          </ac:spMkLst>
        </pc:spChg>
        <pc:spChg chg="add del mod">
          <ac:chgData name="Claire Dickie" userId="85acc5b7-b1ce-45c1-a501-8229165333f8" providerId="ADAL" clId="{D670D96B-A101-480E-B05E-5CBB77C3B3F6}" dt="2025-06-05T09:50:41.760" v="848" actId="47"/>
          <ac:spMkLst>
            <pc:docMk/>
            <pc:sldMk cId="0" sldId="266"/>
            <ac:spMk id="4" creationId="{00000000-0000-0000-0000-000000000000}"/>
          </ac:spMkLst>
        </pc:spChg>
        <pc:spChg chg="add mod">
          <ac:chgData name="Claire Dickie" userId="85acc5b7-b1ce-45c1-a501-8229165333f8" providerId="ADAL" clId="{D670D96B-A101-480E-B05E-5CBB77C3B3F6}" dt="2025-06-05T09:55:33.233" v="1106" actId="1076"/>
          <ac:spMkLst>
            <pc:docMk/>
            <pc:sldMk cId="0" sldId="266"/>
            <ac:spMk id="7" creationId="{AE3D259D-E8E7-EFD3-6555-EE996493A7F3}"/>
          </ac:spMkLst>
        </pc:spChg>
        <pc:spChg chg="add mod">
          <ac:chgData name="Claire Dickie" userId="85acc5b7-b1ce-45c1-a501-8229165333f8" providerId="ADAL" clId="{D670D96B-A101-480E-B05E-5CBB77C3B3F6}" dt="2025-06-05T09:52:28.533" v="920" actId="14100"/>
          <ac:spMkLst>
            <pc:docMk/>
            <pc:sldMk cId="0" sldId="266"/>
            <ac:spMk id="8" creationId="{296A70E6-6A2A-AC2D-6BCF-187AD2657CFB}"/>
          </ac:spMkLst>
        </pc:spChg>
        <pc:spChg chg="mod">
          <ac:chgData name="Claire Dickie" userId="85acc5b7-b1ce-45c1-a501-8229165333f8" providerId="ADAL" clId="{D670D96B-A101-480E-B05E-5CBB77C3B3F6}" dt="2025-06-05T09:54:57.288" v="1073" actId="1076"/>
          <ac:spMkLst>
            <pc:docMk/>
            <pc:sldMk cId="0" sldId="266"/>
            <ac:spMk id="35" creationId="{00000000-0000-0000-0000-000000000000}"/>
          </ac:spMkLst>
        </pc:spChg>
        <pc:spChg chg="mod">
          <ac:chgData name="Claire Dickie" userId="85acc5b7-b1ce-45c1-a501-8229165333f8" providerId="ADAL" clId="{D670D96B-A101-480E-B05E-5CBB77C3B3F6}" dt="2025-06-05T09:49:23.582" v="806" actId="207"/>
          <ac:spMkLst>
            <pc:docMk/>
            <pc:sldMk cId="0" sldId="266"/>
            <ac:spMk id="36" creationId="{356E1DDA-1C86-E02F-EF7C-DD8573D39859}"/>
          </ac:spMkLst>
        </pc:spChg>
        <pc:spChg chg="mod">
          <ac:chgData name="Claire Dickie" userId="85acc5b7-b1ce-45c1-a501-8229165333f8" providerId="ADAL" clId="{D670D96B-A101-480E-B05E-5CBB77C3B3F6}" dt="2025-06-05T09:54:46.225" v="1072" actId="1076"/>
          <ac:spMkLst>
            <pc:docMk/>
            <pc:sldMk cId="0" sldId="266"/>
            <ac:spMk id="37" creationId="{4B888B0E-8BDA-6B43-2FE5-05560469ADC2}"/>
          </ac:spMkLst>
        </pc:spChg>
        <pc:picChg chg="mod">
          <ac:chgData name="Claire Dickie" userId="85acc5b7-b1ce-45c1-a501-8229165333f8" providerId="ADAL" clId="{D670D96B-A101-480E-B05E-5CBB77C3B3F6}" dt="2025-06-05T09:59:13.476" v="1117" actId="1076"/>
          <ac:picMkLst>
            <pc:docMk/>
            <pc:sldMk cId="0" sldId="266"/>
            <ac:picMk id="5" creationId="{5F716455-DDF9-B9D9-8507-24B8282CA3AB}"/>
          </ac:picMkLst>
        </pc:picChg>
        <pc:picChg chg="add mod">
          <ac:chgData name="Claire Dickie" userId="85acc5b7-b1ce-45c1-a501-8229165333f8" providerId="ADAL" clId="{D670D96B-A101-480E-B05E-5CBB77C3B3F6}" dt="2025-06-05T09:58:54.784" v="1114" actId="1076"/>
          <ac:picMkLst>
            <pc:docMk/>
            <pc:sldMk cId="0" sldId="266"/>
            <ac:picMk id="10" creationId="{A1F03CF4-2E8C-12BF-A39D-1AD47CB3A413}"/>
          </ac:picMkLst>
        </pc:picChg>
      </pc:sldChg>
      <pc:sldChg chg="del">
        <pc:chgData name="Claire Dickie" userId="85acc5b7-b1ce-45c1-a501-8229165333f8" providerId="ADAL" clId="{D670D96B-A101-480E-B05E-5CBB77C3B3F6}" dt="2025-06-05T09:39:51.387" v="723" actId="47"/>
        <pc:sldMkLst>
          <pc:docMk/>
          <pc:sldMk cId="0" sldId="267"/>
        </pc:sldMkLst>
      </pc:sldChg>
      <pc:sldChg chg="addSp modSp mod">
        <pc:chgData name="Claire Dickie" userId="85acc5b7-b1ce-45c1-a501-8229165333f8" providerId="ADAL" clId="{D670D96B-A101-480E-B05E-5CBB77C3B3F6}" dt="2025-06-05T09:48:26.444" v="796" actId="1076"/>
        <pc:sldMkLst>
          <pc:docMk/>
          <pc:sldMk cId="0" sldId="268"/>
        </pc:sldMkLst>
        <pc:picChg chg="add mod">
          <ac:chgData name="Claire Dickie" userId="85acc5b7-b1ce-45c1-a501-8229165333f8" providerId="ADAL" clId="{D670D96B-A101-480E-B05E-5CBB77C3B3F6}" dt="2025-06-05T09:48:26.444" v="796" actId="1076"/>
          <ac:picMkLst>
            <pc:docMk/>
            <pc:sldMk cId="0" sldId="268"/>
            <ac:picMk id="9" creationId="{7B5561B1-7E2C-CF5D-90EE-CD104B68143D}"/>
          </ac:picMkLst>
        </pc:picChg>
      </pc:sldChg>
      <pc:sldChg chg="addSp delSp modSp mod">
        <pc:chgData name="Claire Dickie" userId="85acc5b7-b1ce-45c1-a501-8229165333f8" providerId="ADAL" clId="{D670D96B-A101-480E-B05E-5CBB77C3B3F6}" dt="2025-06-05T09:47:08.279" v="788" actId="1076"/>
        <pc:sldMkLst>
          <pc:docMk/>
          <pc:sldMk cId="0" sldId="272"/>
        </pc:sldMkLst>
        <pc:spChg chg="mod">
          <ac:chgData name="Claire Dickie" userId="85acc5b7-b1ce-45c1-a501-8229165333f8" providerId="ADAL" clId="{D670D96B-A101-480E-B05E-5CBB77C3B3F6}" dt="2025-06-05T09:42:26.625" v="729"/>
          <ac:spMkLst>
            <pc:docMk/>
            <pc:sldMk cId="0" sldId="272"/>
            <ac:spMk id="21" creationId="{3EDAB2CB-E3F1-0138-BF8D-B5C5D1E9B8DD}"/>
          </ac:spMkLst>
        </pc:spChg>
        <pc:grpChg chg="add mod">
          <ac:chgData name="Claire Dickie" userId="85acc5b7-b1ce-45c1-a501-8229165333f8" providerId="ADAL" clId="{D670D96B-A101-480E-B05E-5CBB77C3B3F6}" dt="2025-06-05T09:42:26.625" v="729"/>
          <ac:grpSpMkLst>
            <pc:docMk/>
            <pc:sldMk cId="0" sldId="272"/>
            <ac:grpSpMk id="8" creationId="{D683F1B8-5401-BB6C-B42A-CDFCF8BB5B0E}"/>
          </ac:grpSpMkLst>
        </pc:grpChg>
        <pc:picChg chg="mod">
          <ac:chgData name="Claire Dickie" userId="85acc5b7-b1ce-45c1-a501-8229165333f8" providerId="ADAL" clId="{D670D96B-A101-480E-B05E-5CBB77C3B3F6}" dt="2025-06-05T09:42:26.625" v="729"/>
          <ac:picMkLst>
            <pc:docMk/>
            <pc:sldMk cId="0" sldId="272"/>
            <ac:picMk id="18" creationId="{42727AA5-01FB-3ACC-1B68-667610596D2E}"/>
          </ac:picMkLst>
        </pc:picChg>
        <pc:picChg chg="mod">
          <ac:chgData name="Claire Dickie" userId="85acc5b7-b1ce-45c1-a501-8229165333f8" providerId="ADAL" clId="{D670D96B-A101-480E-B05E-5CBB77C3B3F6}" dt="2025-06-05T09:42:26.625" v="729"/>
          <ac:picMkLst>
            <pc:docMk/>
            <pc:sldMk cId="0" sldId="272"/>
            <ac:picMk id="19" creationId="{AE57E21D-1BCB-C4D1-013C-4C4E44C0217D}"/>
          </ac:picMkLst>
        </pc:picChg>
        <pc:picChg chg="mod">
          <ac:chgData name="Claire Dickie" userId="85acc5b7-b1ce-45c1-a501-8229165333f8" providerId="ADAL" clId="{D670D96B-A101-480E-B05E-5CBB77C3B3F6}" dt="2025-06-05T09:42:26.625" v="729"/>
          <ac:picMkLst>
            <pc:docMk/>
            <pc:sldMk cId="0" sldId="272"/>
            <ac:picMk id="20" creationId="{DAF017D3-CC12-DCA5-F373-8F6F845CBEA0}"/>
          </ac:picMkLst>
        </pc:picChg>
        <pc:picChg chg="add mod">
          <ac:chgData name="Claire Dickie" userId="85acc5b7-b1ce-45c1-a501-8229165333f8" providerId="ADAL" clId="{D670D96B-A101-480E-B05E-5CBB77C3B3F6}" dt="2025-06-05T09:47:08.279" v="788" actId="1076"/>
          <ac:picMkLst>
            <pc:docMk/>
            <pc:sldMk cId="0" sldId="272"/>
            <ac:picMk id="24" creationId="{0BE8C8B5-59AC-06B7-A8F5-8165A8943BE5}"/>
          </ac:picMkLst>
        </pc:picChg>
      </pc:sldChg>
      <pc:sldChg chg="addSp modSp mod">
        <pc:chgData name="Claire Dickie" userId="85acc5b7-b1ce-45c1-a501-8229165333f8" providerId="ADAL" clId="{D670D96B-A101-480E-B05E-5CBB77C3B3F6}" dt="2025-06-05T09:46:37.871" v="783" actId="1076"/>
        <pc:sldMkLst>
          <pc:docMk/>
          <pc:sldMk cId="0" sldId="274"/>
        </pc:sldMkLst>
        <pc:spChg chg="add mod">
          <ac:chgData name="Claire Dickie" userId="85acc5b7-b1ce-45c1-a501-8229165333f8" providerId="ADAL" clId="{D670D96B-A101-480E-B05E-5CBB77C3B3F6}" dt="2025-06-05T09:46:37.871" v="783" actId="1076"/>
          <ac:spMkLst>
            <pc:docMk/>
            <pc:sldMk cId="0" sldId="274"/>
            <ac:spMk id="13" creationId="{1B209990-F564-8584-F0A2-1E824847C5EF}"/>
          </ac:spMkLst>
        </pc:spChg>
        <pc:picChg chg="add mod">
          <ac:chgData name="Claire Dickie" userId="85acc5b7-b1ce-45c1-a501-8229165333f8" providerId="ADAL" clId="{D670D96B-A101-480E-B05E-5CBB77C3B3F6}" dt="2025-06-05T09:45:34.634" v="761" actId="1076"/>
          <ac:picMkLst>
            <pc:docMk/>
            <pc:sldMk cId="0" sldId="274"/>
            <ac:picMk id="4" creationId="{F72A3923-D6B3-37CC-5A44-7F858F45F84E}"/>
          </ac:picMkLst>
        </pc:picChg>
      </pc:sldChg>
      <pc:sldChg chg="addSp modSp mod">
        <pc:chgData name="Claire Dickie" userId="85acc5b7-b1ce-45c1-a501-8229165333f8" providerId="ADAL" clId="{D670D96B-A101-480E-B05E-5CBB77C3B3F6}" dt="2025-06-05T09:44:38.093" v="747" actId="1076"/>
        <pc:sldMkLst>
          <pc:docMk/>
          <pc:sldMk cId="0" sldId="281"/>
        </pc:sldMkLst>
        <pc:picChg chg="add mod">
          <ac:chgData name="Claire Dickie" userId="85acc5b7-b1ce-45c1-a501-8229165333f8" providerId="ADAL" clId="{D670D96B-A101-480E-B05E-5CBB77C3B3F6}" dt="2025-06-05T09:44:38.093" v="747" actId="1076"/>
          <ac:picMkLst>
            <pc:docMk/>
            <pc:sldMk cId="0" sldId="281"/>
            <ac:picMk id="5" creationId="{C6A34629-7348-56EA-DB94-667C4CBA65D7}"/>
          </ac:picMkLst>
        </pc:picChg>
      </pc:sldChg>
      <pc:sldChg chg="addSp modSp mod">
        <pc:chgData name="Claire Dickie" userId="85acc5b7-b1ce-45c1-a501-8229165333f8" providerId="ADAL" clId="{D670D96B-A101-480E-B05E-5CBB77C3B3F6}" dt="2025-06-03T09:15:46.090" v="258" actId="113"/>
        <pc:sldMkLst>
          <pc:docMk/>
          <pc:sldMk cId="0" sldId="285"/>
        </pc:sldMkLst>
        <pc:spChg chg="mod">
          <ac:chgData name="Claire Dickie" userId="85acc5b7-b1ce-45c1-a501-8229165333f8" providerId="ADAL" clId="{D670D96B-A101-480E-B05E-5CBB77C3B3F6}" dt="2025-06-03T09:15:46.090" v="258" actId="113"/>
          <ac:spMkLst>
            <pc:docMk/>
            <pc:sldMk cId="0" sldId="285"/>
            <ac:spMk id="3" creationId="{00000000-0000-0000-0000-000000000000}"/>
          </ac:spMkLst>
        </pc:spChg>
        <pc:spChg chg="mod">
          <ac:chgData name="Claire Dickie" userId="85acc5b7-b1ce-45c1-a501-8229165333f8" providerId="ADAL" clId="{D670D96B-A101-480E-B05E-5CBB77C3B3F6}" dt="2025-06-03T09:15:46.090" v="258" actId="113"/>
          <ac:spMkLst>
            <pc:docMk/>
            <pc:sldMk cId="0" sldId="285"/>
            <ac:spMk id="4" creationId="{00000000-0000-0000-0000-000000000000}"/>
          </ac:spMkLst>
        </pc:spChg>
        <pc:spChg chg="mod">
          <ac:chgData name="Claire Dickie" userId="85acc5b7-b1ce-45c1-a501-8229165333f8" providerId="ADAL" clId="{D670D96B-A101-480E-B05E-5CBB77C3B3F6}" dt="2025-06-03T09:15:46.090" v="258" actId="113"/>
          <ac:spMkLst>
            <pc:docMk/>
            <pc:sldMk cId="0" sldId="285"/>
            <ac:spMk id="6" creationId="{00000000-0000-0000-0000-000000000000}"/>
          </ac:spMkLst>
        </pc:spChg>
        <pc:spChg chg="mod">
          <ac:chgData name="Claire Dickie" userId="85acc5b7-b1ce-45c1-a501-8229165333f8" providerId="ADAL" clId="{D670D96B-A101-480E-B05E-5CBB77C3B3F6}" dt="2025-06-03T09:15:46.090" v="258" actId="113"/>
          <ac:spMkLst>
            <pc:docMk/>
            <pc:sldMk cId="0" sldId="285"/>
            <ac:spMk id="7" creationId="{00000000-0000-0000-0000-000000000000}"/>
          </ac:spMkLst>
        </pc:spChg>
        <pc:spChg chg="mod">
          <ac:chgData name="Claire Dickie" userId="85acc5b7-b1ce-45c1-a501-8229165333f8" providerId="ADAL" clId="{D670D96B-A101-480E-B05E-5CBB77C3B3F6}" dt="2025-06-03T09:15:46.090" v="258" actId="113"/>
          <ac:spMkLst>
            <pc:docMk/>
            <pc:sldMk cId="0" sldId="285"/>
            <ac:spMk id="10" creationId="{00000000-0000-0000-0000-000000000000}"/>
          </ac:spMkLst>
        </pc:spChg>
        <pc:spChg chg="mod">
          <ac:chgData name="Claire Dickie" userId="85acc5b7-b1ce-45c1-a501-8229165333f8" providerId="ADAL" clId="{D670D96B-A101-480E-B05E-5CBB77C3B3F6}" dt="2025-06-03T09:15:46.090" v="258" actId="113"/>
          <ac:spMkLst>
            <pc:docMk/>
            <pc:sldMk cId="0" sldId="285"/>
            <ac:spMk id="11" creationId="{C31B0517-3BBA-E39A-8520-C8615C95BB14}"/>
          </ac:spMkLst>
        </pc:spChg>
        <pc:spChg chg="mod">
          <ac:chgData name="Claire Dickie" userId="85acc5b7-b1ce-45c1-a501-8229165333f8" providerId="ADAL" clId="{D670D96B-A101-480E-B05E-5CBB77C3B3F6}" dt="2025-06-03T09:15:46.090" v="258" actId="113"/>
          <ac:spMkLst>
            <pc:docMk/>
            <pc:sldMk cId="0" sldId="285"/>
            <ac:spMk id="12" creationId="{DBB9FA60-E9D1-040B-1A61-879E7FCAF029}"/>
          </ac:spMkLst>
        </pc:spChg>
        <pc:spChg chg="mod">
          <ac:chgData name="Claire Dickie" userId="85acc5b7-b1ce-45c1-a501-8229165333f8" providerId="ADAL" clId="{D670D96B-A101-480E-B05E-5CBB77C3B3F6}" dt="2025-06-03T09:15:46.090" v="258" actId="113"/>
          <ac:spMkLst>
            <pc:docMk/>
            <pc:sldMk cId="0" sldId="285"/>
            <ac:spMk id="13" creationId="{AC267A2C-2AD4-5F8D-FB9E-076E02626CC0}"/>
          </ac:spMkLst>
        </pc:spChg>
        <pc:picChg chg="add mod">
          <ac:chgData name="Claire Dickie" userId="85acc5b7-b1ce-45c1-a501-8229165333f8" providerId="ADAL" clId="{D670D96B-A101-480E-B05E-5CBB77C3B3F6}" dt="2025-05-28T10:52:29.230" v="107" actId="1076"/>
          <ac:picMkLst>
            <pc:docMk/>
            <pc:sldMk cId="0" sldId="285"/>
            <ac:picMk id="8" creationId="{FFCDA627-C801-BA22-A030-90F031EAC7F4}"/>
          </ac:picMkLst>
        </pc:picChg>
      </pc:sldChg>
      <pc:sldChg chg="delSp modSp add del mod">
        <pc:chgData name="Claire Dickie" userId="85acc5b7-b1ce-45c1-a501-8229165333f8" providerId="ADAL" clId="{D670D96B-A101-480E-B05E-5CBB77C3B3F6}" dt="2025-05-28T10:51:34.109" v="97" actId="2696"/>
        <pc:sldMkLst>
          <pc:docMk/>
          <pc:sldMk cId="2833363864" sldId="286"/>
        </pc:sldMkLst>
      </pc:sldChg>
      <pc:sldChg chg="modSp mod modNotesTx">
        <pc:chgData name="Claire Dickie" userId="85acc5b7-b1ce-45c1-a501-8229165333f8" providerId="ADAL" clId="{D670D96B-A101-480E-B05E-5CBB77C3B3F6}" dt="2025-06-17T09:05:18.427" v="1235" actId="20577"/>
        <pc:sldMkLst>
          <pc:docMk/>
          <pc:sldMk cId="4279543595" sldId="289"/>
        </pc:sldMkLst>
        <pc:spChg chg="mod">
          <ac:chgData name="Claire Dickie" userId="85acc5b7-b1ce-45c1-a501-8229165333f8" providerId="ADAL" clId="{D670D96B-A101-480E-B05E-5CBB77C3B3F6}" dt="2025-06-03T09:16:08.713" v="260" actId="2711"/>
          <ac:spMkLst>
            <pc:docMk/>
            <pc:sldMk cId="4279543595" sldId="289"/>
            <ac:spMk id="6" creationId="{00000000-0000-0000-0000-000000000000}"/>
          </ac:spMkLst>
        </pc:spChg>
        <pc:spChg chg="mod">
          <ac:chgData name="Claire Dickie" userId="85acc5b7-b1ce-45c1-a501-8229165333f8" providerId="ADAL" clId="{D670D96B-A101-480E-B05E-5CBB77C3B3F6}" dt="2025-06-03T09:16:08.713" v="260" actId="2711"/>
          <ac:spMkLst>
            <pc:docMk/>
            <pc:sldMk cId="4279543595" sldId="289"/>
            <ac:spMk id="7" creationId="{00000000-0000-0000-0000-000000000000}"/>
          </ac:spMkLst>
        </pc:spChg>
        <pc:spChg chg="mod">
          <ac:chgData name="Claire Dickie" userId="85acc5b7-b1ce-45c1-a501-8229165333f8" providerId="ADAL" clId="{D670D96B-A101-480E-B05E-5CBB77C3B3F6}" dt="2025-06-03T09:16:24.528" v="261" actId="2711"/>
          <ac:spMkLst>
            <pc:docMk/>
            <pc:sldMk cId="4279543595" sldId="289"/>
            <ac:spMk id="9" creationId="{00000000-0000-0000-0000-000000000000}"/>
          </ac:spMkLst>
        </pc:spChg>
      </pc:sldChg>
      <pc:sldChg chg="modSp mod">
        <pc:chgData name="Claire Dickie" userId="85acc5b7-b1ce-45c1-a501-8229165333f8" providerId="ADAL" clId="{D670D96B-A101-480E-B05E-5CBB77C3B3F6}" dt="2025-06-03T09:22:44.677" v="266" actId="113"/>
        <pc:sldMkLst>
          <pc:docMk/>
          <pc:sldMk cId="2306439500" sldId="292"/>
        </pc:sldMkLst>
        <pc:spChg chg="mod">
          <ac:chgData name="Claire Dickie" userId="85acc5b7-b1ce-45c1-a501-8229165333f8" providerId="ADAL" clId="{D670D96B-A101-480E-B05E-5CBB77C3B3F6}" dt="2025-06-03T09:22:44.677" v="266" actId="113"/>
          <ac:spMkLst>
            <pc:docMk/>
            <pc:sldMk cId="2306439500" sldId="292"/>
            <ac:spMk id="6" creationId="{00000000-0000-0000-0000-000000000000}"/>
          </ac:spMkLst>
        </pc:spChg>
        <pc:spChg chg="mod">
          <ac:chgData name="Claire Dickie" userId="85acc5b7-b1ce-45c1-a501-8229165333f8" providerId="ADAL" clId="{D670D96B-A101-480E-B05E-5CBB77C3B3F6}" dt="2025-06-03T09:22:44.677" v="266" actId="113"/>
          <ac:spMkLst>
            <pc:docMk/>
            <pc:sldMk cId="2306439500" sldId="292"/>
            <ac:spMk id="7" creationId="{00000000-0000-0000-0000-000000000000}"/>
          </ac:spMkLst>
        </pc:spChg>
      </pc:sldChg>
      <pc:sldChg chg="addSp modSp mod">
        <pc:chgData name="Claire Dickie" userId="85acc5b7-b1ce-45c1-a501-8229165333f8" providerId="ADAL" clId="{D670D96B-A101-480E-B05E-5CBB77C3B3F6}" dt="2025-06-05T09:45:00.194" v="752" actId="1076"/>
        <pc:sldMkLst>
          <pc:docMk/>
          <pc:sldMk cId="4263800814" sldId="293"/>
        </pc:sldMkLst>
        <pc:picChg chg="add mod">
          <ac:chgData name="Claire Dickie" userId="85acc5b7-b1ce-45c1-a501-8229165333f8" providerId="ADAL" clId="{D670D96B-A101-480E-B05E-5CBB77C3B3F6}" dt="2025-06-05T09:45:00.194" v="752" actId="1076"/>
          <ac:picMkLst>
            <pc:docMk/>
            <pc:sldMk cId="4263800814" sldId="293"/>
            <ac:picMk id="4" creationId="{2793004E-FE37-85F6-6C48-C09056934751}"/>
          </ac:picMkLst>
        </pc:picChg>
      </pc:sldChg>
      <pc:sldChg chg="modNotes">
        <pc:chgData name="Claire Dickie" userId="85acc5b7-b1ce-45c1-a501-8229165333f8" providerId="ADAL" clId="{D670D96B-A101-480E-B05E-5CBB77C3B3F6}" dt="2025-06-17T09:02:03.941" v="1231" actId="20577"/>
        <pc:sldMkLst>
          <pc:docMk/>
          <pc:sldMk cId="95750891" sldId="294"/>
        </pc:sldMkLst>
      </pc:sldChg>
      <pc:sldChg chg="delSp modSp mod modNotesTx">
        <pc:chgData name="Claire Dickie" userId="85acc5b7-b1ce-45c1-a501-8229165333f8" providerId="ADAL" clId="{D670D96B-A101-480E-B05E-5CBB77C3B3F6}" dt="2025-06-17T09:03:50.570" v="1234" actId="20577"/>
        <pc:sldMkLst>
          <pc:docMk/>
          <pc:sldMk cId="2120502842" sldId="296"/>
        </pc:sldMkLst>
        <pc:spChg chg="mod">
          <ac:chgData name="Claire Dickie" userId="85acc5b7-b1ce-45c1-a501-8229165333f8" providerId="ADAL" clId="{D670D96B-A101-480E-B05E-5CBB77C3B3F6}" dt="2025-06-09T10:23:50.091" v="1220" actId="404"/>
          <ac:spMkLst>
            <pc:docMk/>
            <pc:sldMk cId="2120502842" sldId="296"/>
            <ac:spMk id="3" creationId="{9A58AE32-8E3A-9AB8-DE97-081E5042EF48}"/>
          </ac:spMkLst>
        </pc:spChg>
        <pc:spChg chg="mod">
          <ac:chgData name="Claire Dickie" userId="85acc5b7-b1ce-45c1-a501-8229165333f8" providerId="ADAL" clId="{D670D96B-A101-480E-B05E-5CBB77C3B3F6}" dt="2025-06-09T10:24:08.082" v="1224" actId="1076"/>
          <ac:spMkLst>
            <pc:docMk/>
            <pc:sldMk cId="2120502842" sldId="296"/>
            <ac:spMk id="5" creationId="{9AC58E3C-6CD5-6100-2CCE-B80E6428AAA4}"/>
          </ac:spMkLst>
        </pc:spChg>
        <pc:spChg chg="mod">
          <ac:chgData name="Claire Dickie" userId="85acc5b7-b1ce-45c1-a501-8229165333f8" providerId="ADAL" clId="{D670D96B-A101-480E-B05E-5CBB77C3B3F6}" dt="2025-06-09T10:24:01.402" v="1222" actId="14100"/>
          <ac:spMkLst>
            <pc:docMk/>
            <pc:sldMk cId="2120502842" sldId="296"/>
            <ac:spMk id="8" creationId="{8E496E55-AA08-0B45-ABB8-FB8FD4514E4B}"/>
          </ac:spMkLst>
        </pc:spChg>
        <pc:spChg chg="mod">
          <ac:chgData name="Claire Dickie" userId="85acc5b7-b1ce-45c1-a501-8229165333f8" providerId="ADAL" clId="{D670D96B-A101-480E-B05E-5CBB77C3B3F6}" dt="2025-06-09T10:23:38.995" v="1212" actId="20577"/>
          <ac:spMkLst>
            <pc:docMk/>
            <pc:sldMk cId="2120502842" sldId="296"/>
            <ac:spMk id="14" creationId="{757ACA51-6BCE-036A-0079-662DCC06A48C}"/>
          </ac:spMkLst>
        </pc:spChg>
        <pc:picChg chg="mod ord">
          <ac:chgData name="Claire Dickie" userId="85acc5b7-b1ce-45c1-a501-8229165333f8" providerId="ADAL" clId="{D670D96B-A101-480E-B05E-5CBB77C3B3F6}" dt="2025-06-09T10:24:05.201" v="1223" actId="1076"/>
          <ac:picMkLst>
            <pc:docMk/>
            <pc:sldMk cId="2120502842" sldId="296"/>
            <ac:picMk id="15" creationId="{2BA4FDC3-3A0B-C1CC-C51A-1D26012237FF}"/>
          </ac:picMkLst>
        </pc:picChg>
      </pc:sldChg>
      <pc:sldChg chg="modNotesTx">
        <pc:chgData name="Claire Dickie" userId="85acc5b7-b1ce-45c1-a501-8229165333f8" providerId="ADAL" clId="{D670D96B-A101-480E-B05E-5CBB77C3B3F6}" dt="2025-06-17T09:07:14.493" v="1237" actId="20577"/>
        <pc:sldMkLst>
          <pc:docMk/>
          <pc:sldMk cId="868486995" sldId="297"/>
        </pc:sldMkLst>
      </pc:sldChg>
      <pc:sldChg chg="addSp delSp modSp mod modNotesTx">
        <pc:chgData name="Claire Dickie" userId="85acc5b7-b1ce-45c1-a501-8229165333f8" providerId="ADAL" clId="{D670D96B-A101-480E-B05E-5CBB77C3B3F6}" dt="2025-06-17T09:05:36.996" v="1236" actId="20577"/>
        <pc:sldMkLst>
          <pc:docMk/>
          <pc:sldMk cId="3056548108" sldId="299"/>
        </pc:sldMkLst>
        <pc:picChg chg="mod">
          <ac:chgData name="Claire Dickie" userId="85acc5b7-b1ce-45c1-a501-8229165333f8" providerId="ADAL" clId="{D670D96B-A101-480E-B05E-5CBB77C3B3F6}" dt="2025-06-05T09:35:41.446" v="721"/>
          <ac:picMkLst>
            <pc:docMk/>
            <pc:sldMk cId="3056548108" sldId="299"/>
            <ac:picMk id="8" creationId="{87F3B7CE-2FA8-1283-6B5F-B722EDCC7B3D}"/>
          </ac:picMkLst>
        </pc:picChg>
      </pc:sldChg>
      <pc:sldChg chg="modSp mod">
        <pc:chgData name="Claire Dickie" userId="85acc5b7-b1ce-45c1-a501-8229165333f8" providerId="ADAL" clId="{D670D96B-A101-480E-B05E-5CBB77C3B3F6}" dt="2025-06-03T09:15:54.108" v="259" actId="1076"/>
        <pc:sldMkLst>
          <pc:docMk/>
          <pc:sldMk cId="3529533032" sldId="300"/>
        </pc:sldMkLst>
        <pc:spChg chg="mod">
          <ac:chgData name="Claire Dickie" userId="85acc5b7-b1ce-45c1-a501-8229165333f8" providerId="ADAL" clId="{D670D96B-A101-480E-B05E-5CBB77C3B3F6}" dt="2025-06-03T09:15:54.108" v="259" actId="1076"/>
          <ac:spMkLst>
            <pc:docMk/>
            <pc:sldMk cId="3529533032" sldId="300"/>
            <ac:spMk id="8" creationId="{A648FCDB-3726-AC26-87CC-E8C1AB981A58}"/>
          </ac:spMkLst>
        </pc:spChg>
        <pc:spChg chg="mod">
          <ac:chgData name="Claire Dickie" userId="85acc5b7-b1ce-45c1-a501-8229165333f8" providerId="ADAL" clId="{D670D96B-A101-480E-B05E-5CBB77C3B3F6}" dt="2025-06-03T09:15:54.108" v="259" actId="1076"/>
          <ac:spMkLst>
            <pc:docMk/>
            <pc:sldMk cId="3529533032" sldId="300"/>
            <ac:spMk id="9" creationId="{842B8486-8431-CA4E-40CF-51CC98874730}"/>
          </ac:spMkLst>
        </pc:spChg>
        <pc:spChg chg="mod">
          <ac:chgData name="Claire Dickie" userId="85acc5b7-b1ce-45c1-a501-8229165333f8" providerId="ADAL" clId="{D670D96B-A101-480E-B05E-5CBB77C3B3F6}" dt="2025-06-03T09:15:54.108" v="259" actId="1076"/>
          <ac:spMkLst>
            <pc:docMk/>
            <pc:sldMk cId="3529533032" sldId="300"/>
            <ac:spMk id="14" creationId="{06856FF2-177F-69A5-47E9-50B2E4732418}"/>
          </ac:spMkLst>
        </pc:spChg>
        <pc:spChg chg="mod">
          <ac:chgData name="Claire Dickie" userId="85acc5b7-b1ce-45c1-a501-8229165333f8" providerId="ADAL" clId="{D670D96B-A101-480E-B05E-5CBB77C3B3F6}" dt="2025-06-03T09:15:54.108" v="259" actId="1076"/>
          <ac:spMkLst>
            <pc:docMk/>
            <pc:sldMk cId="3529533032" sldId="300"/>
            <ac:spMk id="19" creationId="{C1FB2CA3-A32C-3269-24CD-82E6E92E59D6}"/>
          </ac:spMkLst>
        </pc:spChg>
        <pc:picChg chg="mod">
          <ac:chgData name="Claire Dickie" userId="85acc5b7-b1ce-45c1-a501-8229165333f8" providerId="ADAL" clId="{D670D96B-A101-480E-B05E-5CBB77C3B3F6}" dt="2025-06-03T09:15:54.108" v="259" actId="1076"/>
          <ac:picMkLst>
            <pc:docMk/>
            <pc:sldMk cId="3529533032" sldId="300"/>
            <ac:picMk id="10" creationId="{F36D66AD-6997-05F0-06C5-CBF274DEEC17}"/>
          </ac:picMkLst>
        </pc:picChg>
      </pc:sldChg>
      <pc:sldChg chg="addSp delSp modSp mod">
        <pc:chgData name="Claire Dickie" userId="85acc5b7-b1ce-45c1-a501-8229165333f8" providerId="ADAL" clId="{D670D96B-A101-480E-B05E-5CBB77C3B3F6}" dt="2025-05-28T10:54:29.092" v="121" actId="478"/>
        <pc:sldMkLst>
          <pc:docMk/>
          <pc:sldMk cId="2026354413" sldId="303"/>
        </pc:sldMkLst>
      </pc:sldChg>
      <pc:sldChg chg="addSp modSp mod">
        <pc:chgData name="Claire Dickie" userId="85acc5b7-b1ce-45c1-a501-8229165333f8" providerId="ADAL" clId="{D670D96B-A101-480E-B05E-5CBB77C3B3F6}" dt="2025-06-05T09:44:12.260" v="742" actId="1076"/>
        <pc:sldMkLst>
          <pc:docMk/>
          <pc:sldMk cId="786676216" sldId="306"/>
        </pc:sldMkLst>
        <pc:picChg chg="add mod">
          <ac:chgData name="Claire Dickie" userId="85acc5b7-b1ce-45c1-a501-8229165333f8" providerId="ADAL" clId="{D670D96B-A101-480E-B05E-5CBB77C3B3F6}" dt="2025-06-05T09:44:12.260" v="742" actId="1076"/>
          <ac:picMkLst>
            <pc:docMk/>
            <pc:sldMk cId="786676216" sldId="306"/>
            <ac:picMk id="3" creationId="{D1A870B3-D424-7158-1857-A71F8A7355F5}"/>
          </ac:picMkLst>
        </pc:picChg>
        <pc:picChg chg="mod">
          <ac:chgData name="Claire Dickie" userId="85acc5b7-b1ce-45c1-a501-8229165333f8" providerId="ADAL" clId="{D670D96B-A101-480E-B05E-5CBB77C3B3F6}" dt="2025-06-05T09:44:06.233" v="741" actId="1076"/>
          <ac:picMkLst>
            <pc:docMk/>
            <pc:sldMk cId="786676216" sldId="306"/>
            <ac:picMk id="26" creationId="{36FA54AD-1121-7EB7-EA80-E9C29FEF277A}"/>
          </ac:picMkLst>
        </pc:picChg>
      </pc:sldChg>
      <pc:sldChg chg="del">
        <pc:chgData name="Claire Dickie" userId="85acc5b7-b1ce-45c1-a501-8229165333f8" providerId="ADAL" clId="{D670D96B-A101-480E-B05E-5CBB77C3B3F6}" dt="2025-05-28T10:51:38.555" v="98" actId="2696"/>
        <pc:sldMkLst>
          <pc:docMk/>
          <pc:sldMk cId="4260483480" sldId="307"/>
        </pc:sldMkLst>
      </pc:sldChg>
      <pc:sldChg chg="addSp delSp modSp mod modNotesTx">
        <pc:chgData name="Claire Dickie" userId="85acc5b7-b1ce-45c1-a501-8229165333f8" providerId="ADAL" clId="{D670D96B-A101-480E-B05E-5CBB77C3B3F6}" dt="2025-06-19T08:46:37.638" v="1320" actId="113"/>
        <pc:sldMkLst>
          <pc:docMk/>
          <pc:sldMk cId="4077964498" sldId="308"/>
        </pc:sldMkLst>
        <pc:spChg chg="mod">
          <ac:chgData name="Claire Dickie" userId="85acc5b7-b1ce-45c1-a501-8229165333f8" providerId="ADAL" clId="{D670D96B-A101-480E-B05E-5CBB77C3B3F6}" dt="2025-06-03T09:38:31.182" v="528" actId="1076"/>
          <ac:spMkLst>
            <pc:docMk/>
            <pc:sldMk cId="4077964498" sldId="308"/>
            <ac:spMk id="4" creationId="{810A1C68-E098-BA1F-73BC-6C6523268388}"/>
          </ac:spMkLst>
        </pc:spChg>
        <pc:spChg chg="mod">
          <ac:chgData name="Claire Dickie" userId="85acc5b7-b1ce-45c1-a501-8229165333f8" providerId="ADAL" clId="{D670D96B-A101-480E-B05E-5CBB77C3B3F6}" dt="2025-06-03T09:36:07.382" v="490" actId="1076"/>
          <ac:spMkLst>
            <pc:docMk/>
            <pc:sldMk cId="4077964498" sldId="308"/>
            <ac:spMk id="5" creationId="{F0DDFADE-1D79-28E4-7154-FE966309ED87}"/>
          </ac:spMkLst>
        </pc:spChg>
        <pc:spChg chg="mod">
          <ac:chgData name="Claire Dickie" userId="85acc5b7-b1ce-45c1-a501-8229165333f8" providerId="ADAL" clId="{D670D96B-A101-480E-B05E-5CBB77C3B3F6}" dt="2025-06-17T09:17:20.756" v="1272" actId="1076"/>
          <ac:spMkLst>
            <pc:docMk/>
            <pc:sldMk cId="4077964498" sldId="308"/>
            <ac:spMk id="6" creationId="{DB49A851-229B-C684-C9EE-0FB1B2396746}"/>
          </ac:spMkLst>
        </pc:spChg>
        <pc:spChg chg="mod">
          <ac:chgData name="Claire Dickie" userId="85acc5b7-b1ce-45c1-a501-8229165333f8" providerId="ADAL" clId="{D670D96B-A101-480E-B05E-5CBB77C3B3F6}" dt="2025-06-17T09:17:28.512" v="1275" actId="1076"/>
          <ac:spMkLst>
            <pc:docMk/>
            <pc:sldMk cId="4077964498" sldId="308"/>
            <ac:spMk id="7" creationId="{6C49B331-BE73-A221-384E-906AE3337311}"/>
          </ac:spMkLst>
        </pc:spChg>
        <pc:spChg chg="add mod">
          <ac:chgData name="Claire Dickie" userId="85acc5b7-b1ce-45c1-a501-8229165333f8" providerId="ADAL" clId="{D670D96B-A101-480E-B05E-5CBB77C3B3F6}" dt="2025-06-17T09:16:19.138" v="1257" actId="1076"/>
          <ac:spMkLst>
            <pc:docMk/>
            <pc:sldMk cId="4077964498" sldId="308"/>
            <ac:spMk id="11" creationId="{8007597F-7076-E594-1DF9-AF48A6DF8D37}"/>
          </ac:spMkLst>
        </pc:spChg>
        <pc:spChg chg="add mod">
          <ac:chgData name="Claire Dickie" userId="85acc5b7-b1ce-45c1-a501-8229165333f8" providerId="ADAL" clId="{D670D96B-A101-480E-B05E-5CBB77C3B3F6}" dt="2025-06-17T09:18:09.003" v="1284" actId="207"/>
          <ac:spMkLst>
            <pc:docMk/>
            <pc:sldMk cId="4077964498" sldId="308"/>
            <ac:spMk id="12" creationId="{3ABB0581-57F8-E3A9-BF58-4AEDDFDD0E99}"/>
          </ac:spMkLst>
        </pc:spChg>
        <pc:spChg chg="add mod">
          <ac:chgData name="Claire Dickie" userId="85acc5b7-b1ce-45c1-a501-8229165333f8" providerId="ADAL" clId="{D670D96B-A101-480E-B05E-5CBB77C3B3F6}" dt="2025-06-17T09:21:25.257" v="1312" actId="207"/>
          <ac:spMkLst>
            <pc:docMk/>
            <pc:sldMk cId="4077964498" sldId="308"/>
            <ac:spMk id="13" creationId="{AF23C1B7-3DC2-78EA-FCC1-C502CB9E2E85}"/>
          </ac:spMkLst>
        </pc:spChg>
        <pc:spChg chg="add mod">
          <ac:chgData name="Claire Dickie" userId="85acc5b7-b1ce-45c1-a501-8229165333f8" providerId="ADAL" clId="{D670D96B-A101-480E-B05E-5CBB77C3B3F6}" dt="2025-06-17T09:19:24.905" v="1287" actId="14100"/>
          <ac:spMkLst>
            <pc:docMk/>
            <pc:sldMk cId="4077964498" sldId="308"/>
            <ac:spMk id="14" creationId="{6261289D-A84F-F705-A01A-B36C0E2F7924}"/>
          </ac:spMkLst>
        </pc:spChg>
        <pc:spChg chg="add mod">
          <ac:chgData name="Claire Dickie" userId="85acc5b7-b1ce-45c1-a501-8229165333f8" providerId="ADAL" clId="{D670D96B-A101-480E-B05E-5CBB77C3B3F6}" dt="2025-06-19T08:46:37.638" v="1320" actId="113"/>
          <ac:spMkLst>
            <pc:docMk/>
            <pc:sldMk cId="4077964498" sldId="308"/>
            <ac:spMk id="16" creationId="{327AAAB2-136F-1F9E-93A0-B18616671732}"/>
          </ac:spMkLst>
        </pc:spChg>
        <pc:picChg chg="mod">
          <ac:chgData name="Claire Dickie" userId="85acc5b7-b1ce-45c1-a501-8229165333f8" providerId="ADAL" clId="{D670D96B-A101-480E-B05E-5CBB77C3B3F6}" dt="2025-06-17T09:21:45.859" v="1315" actId="1076"/>
          <ac:picMkLst>
            <pc:docMk/>
            <pc:sldMk cId="4077964498" sldId="308"/>
            <ac:picMk id="3" creationId="{62C5D1F5-3332-4788-5117-FFF01E6D9139}"/>
          </ac:picMkLst>
        </pc:picChg>
        <pc:picChg chg="add mod">
          <ac:chgData name="Claire Dickie" userId="85acc5b7-b1ce-45c1-a501-8229165333f8" providerId="ADAL" clId="{D670D96B-A101-480E-B05E-5CBB77C3B3F6}" dt="2025-06-17T09:20:34.791" v="1310" actId="1038"/>
          <ac:picMkLst>
            <pc:docMk/>
            <pc:sldMk cId="4077964498" sldId="308"/>
            <ac:picMk id="17" creationId="{96E0694C-CF15-42B0-FD98-9F49E7C0AF74}"/>
          </ac:picMkLst>
        </pc:picChg>
        <pc:picChg chg="add mod ord">
          <ac:chgData name="Claire Dickie" userId="85acc5b7-b1ce-45c1-a501-8229165333f8" providerId="ADAL" clId="{D670D96B-A101-480E-B05E-5CBB77C3B3F6}" dt="2025-06-17T09:16:33.536" v="1263" actId="1076"/>
          <ac:picMkLst>
            <pc:docMk/>
            <pc:sldMk cId="4077964498" sldId="308"/>
            <ac:picMk id="18" creationId="{AC5A0B7C-AB26-9FD2-2368-88BC097A1F9A}"/>
          </ac:picMkLst>
        </pc:picChg>
      </pc:sldChg>
      <pc:sldChg chg="addSp delSp modSp mod modNotesTx">
        <pc:chgData name="Claire Dickie" userId="85acc5b7-b1ce-45c1-a501-8229165333f8" providerId="ADAL" clId="{D670D96B-A101-480E-B05E-5CBB77C3B3F6}" dt="2025-06-17T09:00:59.397" v="1229" actId="20577"/>
        <pc:sldMkLst>
          <pc:docMk/>
          <pc:sldMk cId="3666679971" sldId="310"/>
        </pc:sldMkLst>
        <pc:spChg chg="add mod">
          <ac:chgData name="Claire Dickie" userId="85acc5b7-b1ce-45c1-a501-8229165333f8" providerId="ADAL" clId="{D670D96B-A101-480E-B05E-5CBB77C3B3F6}" dt="2025-06-03T09:48:35.435" v="607" actId="1076"/>
          <ac:spMkLst>
            <pc:docMk/>
            <pc:sldMk cId="3666679971" sldId="310"/>
            <ac:spMk id="3" creationId="{87E307D5-0245-5AC7-BD16-CEA1017B84B1}"/>
          </ac:spMkLst>
        </pc:spChg>
        <pc:spChg chg="mod">
          <ac:chgData name="Claire Dickie" userId="85acc5b7-b1ce-45c1-a501-8229165333f8" providerId="ADAL" clId="{D670D96B-A101-480E-B05E-5CBB77C3B3F6}" dt="2025-06-03T09:47:50.067" v="604" actId="1076"/>
          <ac:spMkLst>
            <pc:docMk/>
            <pc:sldMk cId="3666679971" sldId="310"/>
            <ac:spMk id="4" creationId="{810A1C68-E098-BA1F-73BC-6C6523268388}"/>
          </ac:spMkLst>
        </pc:spChg>
        <pc:picChg chg="add mod">
          <ac:chgData name="Claire Dickie" userId="85acc5b7-b1ce-45c1-a501-8229165333f8" providerId="ADAL" clId="{D670D96B-A101-480E-B05E-5CBB77C3B3F6}" dt="2025-06-03T09:49:26.603" v="622" actId="1076"/>
          <ac:picMkLst>
            <pc:docMk/>
            <pc:sldMk cId="3666679971" sldId="310"/>
            <ac:picMk id="8" creationId="{C2884454-5B85-AECA-186F-699939BE6A49}"/>
          </ac:picMkLst>
        </pc:picChg>
        <pc:picChg chg="add mod">
          <ac:chgData name="Claire Dickie" userId="85acc5b7-b1ce-45c1-a501-8229165333f8" providerId="ADAL" clId="{D670D96B-A101-480E-B05E-5CBB77C3B3F6}" dt="2025-06-03T09:49:17.034" v="618" actId="1076"/>
          <ac:picMkLst>
            <pc:docMk/>
            <pc:sldMk cId="3666679971" sldId="310"/>
            <ac:picMk id="9" creationId="{0D516A70-42C6-311E-BE16-E00AC13F3768}"/>
          </ac:picMkLst>
        </pc:picChg>
        <pc:picChg chg="add mod">
          <ac:chgData name="Claire Dickie" userId="85acc5b7-b1ce-45c1-a501-8229165333f8" providerId="ADAL" clId="{D670D96B-A101-480E-B05E-5CBB77C3B3F6}" dt="2025-06-03T09:49:29.563" v="623" actId="1076"/>
          <ac:picMkLst>
            <pc:docMk/>
            <pc:sldMk cId="3666679971" sldId="310"/>
            <ac:picMk id="10" creationId="{7CE463D7-C8B3-6B21-1FA3-BC3AD3872F0A}"/>
          </ac:picMkLst>
        </pc:picChg>
        <pc:picChg chg="add mod">
          <ac:chgData name="Claire Dickie" userId="85acc5b7-b1ce-45c1-a501-8229165333f8" providerId="ADAL" clId="{D670D96B-A101-480E-B05E-5CBB77C3B3F6}" dt="2025-06-03T09:56:05.153" v="712" actId="1076"/>
          <ac:picMkLst>
            <pc:docMk/>
            <pc:sldMk cId="3666679971" sldId="310"/>
            <ac:picMk id="15" creationId="{D4A8B89F-B2A8-3447-D5ED-44E9F4D5B48D}"/>
          </ac:picMkLst>
        </pc:picChg>
      </pc:sldChg>
      <pc:sldChg chg="del">
        <pc:chgData name="Claire Dickie" userId="85acc5b7-b1ce-45c1-a501-8229165333f8" providerId="ADAL" clId="{D670D96B-A101-480E-B05E-5CBB77C3B3F6}" dt="2025-06-03T09:55:26.471" v="700" actId="2696"/>
        <pc:sldMkLst>
          <pc:docMk/>
          <pc:sldMk cId="702678303" sldId="311"/>
        </pc:sldMkLst>
      </pc:sldChg>
      <pc:sldChg chg="addSp delSp modSp mod ord modNotesTx">
        <pc:chgData name="Claire Dickie" userId="85acc5b7-b1ce-45c1-a501-8229165333f8" providerId="ADAL" clId="{D670D96B-A101-480E-B05E-5CBB77C3B3F6}" dt="2025-06-17T09:01:09.614" v="1230" actId="20577"/>
        <pc:sldMkLst>
          <pc:docMk/>
          <pc:sldMk cId="3742940621" sldId="312"/>
        </pc:sldMkLst>
        <pc:spChg chg="mod">
          <ac:chgData name="Claire Dickie" userId="85acc5b7-b1ce-45c1-a501-8229165333f8" providerId="ADAL" clId="{D670D96B-A101-480E-B05E-5CBB77C3B3F6}" dt="2025-05-28T10:54:53.046" v="125" actId="1076"/>
          <ac:spMkLst>
            <pc:docMk/>
            <pc:sldMk cId="3742940621" sldId="312"/>
            <ac:spMk id="9" creationId="{124265AA-C0DE-0810-0B59-E28D04717845}"/>
          </ac:spMkLst>
        </pc:spChg>
        <pc:picChg chg="add mod">
          <ac:chgData name="Claire Dickie" userId="85acc5b7-b1ce-45c1-a501-8229165333f8" providerId="ADAL" clId="{D670D96B-A101-480E-B05E-5CBB77C3B3F6}" dt="2025-05-28T10:55:49.004" v="142" actId="1036"/>
          <ac:picMkLst>
            <pc:docMk/>
            <pc:sldMk cId="3742940621" sldId="312"/>
            <ac:picMk id="11" creationId="{6985AB9C-140A-2F55-5C89-7DAE3C39F270}"/>
          </ac:picMkLst>
        </pc:picChg>
      </pc:sldChg>
      <pc:sldChg chg="addSp delSp modSp add mod ord modTransition">
        <pc:chgData name="Claire Dickie" userId="85acc5b7-b1ce-45c1-a501-8229165333f8" providerId="ADAL" clId="{D670D96B-A101-480E-B05E-5CBB77C3B3F6}" dt="2025-06-05T09:42:05.747" v="728" actId="478"/>
        <pc:sldMkLst>
          <pc:docMk/>
          <pc:sldMk cId="835750572" sldId="313"/>
        </pc:sldMkLst>
        <pc:spChg chg="mod">
          <ac:chgData name="Claire Dickie" userId="85acc5b7-b1ce-45c1-a501-8229165333f8" providerId="ADAL" clId="{D670D96B-A101-480E-B05E-5CBB77C3B3F6}" dt="2025-06-03T09:14:38.306" v="245" actId="2711"/>
          <ac:spMkLst>
            <pc:docMk/>
            <pc:sldMk cId="835750572" sldId="313"/>
            <ac:spMk id="5" creationId="{00000000-0000-0000-0000-000000000000}"/>
          </ac:spMkLst>
        </pc:spChg>
        <pc:spChg chg="mod">
          <ac:chgData name="Claire Dickie" userId="85acc5b7-b1ce-45c1-a501-8229165333f8" providerId="ADAL" clId="{D670D96B-A101-480E-B05E-5CBB77C3B3F6}" dt="2025-06-03T09:15:03.884" v="246" actId="2711"/>
          <ac:spMkLst>
            <pc:docMk/>
            <pc:sldMk cId="835750572" sldId="313"/>
            <ac:spMk id="15" creationId="{00000000-0000-0000-0000-000000000000}"/>
          </ac:spMkLst>
        </pc:spChg>
        <pc:spChg chg="mod">
          <ac:chgData name="Claire Dickie" userId="85acc5b7-b1ce-45c1-a501-8229165333f8" providerId="ADAL" clId="{D670D96B-A101-480E-B05E-5CBB77C3B3F6}" dt="2025-06-03T09:15:13.838" v="249" actId="113"/>
          <ac:spMkLst>
            <pc:docMk/>
            <pc:sldMk cId="835750572" sldId="313"/>
            <ac:spMk id="17" creationId="{00000000-0000-0000-0000-000000000000}"/>
          </ac:spMkLst>
        </pc:spChg>
        <pc:spChg chg="mod">
          <ac:chgData name="Claire Dickie" userId="85acc5b7-b1ce-45c1-a501-8229165333f8" providerId="ADAL" clId="{D670D96B-A101-480E-B05E-5CBB77C3B3F6}" dt="2025-06-03T09:15:21.097" v="250" actId="2711"/>
          <ac:spMkLst>
            <pc:docMk/>
            <pc:sldMk cId="835750572" sldId="313"/>
            <ac:spMk id="20" creationId="{FEA5DE23-D57C-BDF7-32E5-7C056889587E}"/>
          </ac:spMkLst>
        </pc:spChg>
        <pc:spChg chg="mod">
          <ac:chgData name="Claire Dickie" userId="85acc5b7-b1ce-45c1-a501-8229165333f8" providerId="ADAL" clId="{D670D96B-A101-480E-B05E-5CBB77C3B3F6}" dt="2025-06-03T09:15:26.909" v="251" actId="2711"/>
          <ac:spMkLst>
            <pc:docMk/>
            <pc:sldMk cId="835750572" sldId="313"/>
            <ac:spMk id="21" creationId="{B9065193-1635-FEBD-E86B-276D522C3884}"/>
          </ac:spMkLst>
        </pc:spChg>
        <pc:picChg chg="add mod">
          <ac:chgData name="Claire Dickie" userId="85acc5b7-b1ce-45c1-a501-8229165333f8" providerId="ADAL" clId="{D670D96B-A101-480E-B05E-5CBB77C3B3F6}" dt="2025-05-28T10:42:24.349" v="94"/>
          <ac:picMkLst>
            <pc:docMk/>
            <pc:sldMk cId="835750572" sldId="313"/>
            <ac:picMk id="2" creationId="{79B2F627-1CAD-83A9-217A-7B92C4633A4A}"/>
          </ac:picMkLst>
        </pc:picChg>
        <pc:picChg chg="add del">
          <ac:chgData name="Claire Dickie" userId="85acc5b7-b1ce-45c1-a501-8229165333f8" providerId="ADAL" clId="{D670D96B-A101-480E-B05E-5CBB77C3B3F6}" dt="2025-06-05T09:42:05.747" v="728" actId="478"/>
          <ac:picMkLst>
            <pc:docMk/>
            <pc:sldMk cId="835750572" sldId="313"/>
            <ac:picMk id="12" creationId="{00000000-0000-0000-0000-000000000000}"/>
          </ac:picMkLst>
        </pc:picChg>
      </pc:sldChg>
      <pc:sldChg chg="delSp modSp add mod modTransition">
        <pc:chgData name="Claire Dickie" userId="85acc5b7-b1ce-45c1-a501-8229165333f8" providerId="ADAL" clId="{D670D96B-A101-480E-B05E-5CBB77C3B3F6}" dt="2025-06-09T12:16:41.610" v="1227"/>
        <pc:sldMkLst>
          <pc:docMk/>
          <pc:sldMk cId="0" sldId="314"/>
        </pc:sldMkLst>
      </pc:sldChg>
      <pc:sldChg chg="addSp delSp modSp add mod">
        <pc:chgData name="Claire Dickie" userId="85acc5b7-b1ce-45c1-a501-8229165333f8" providerId="ADAL" clId="{D670D96B-A101-480E-B05E-5CBB77C3B3F6}" dt="2025-06-05T10:53:19.055" v="1173" actId="20577"/>
        <pc:sldMkLst>
          <pc:docMk/>
          <pc:sldMk cId="3471524301" sldId="315"/>
        </pc:sldMkLst>
        <pc:spChg chg="mod">
          <ac:chgData name="Claire Dickie" userId="85acc5b7-b1ce-45c1-a501-8229165333f8" providerId="ADAL" clId="{D670D96B-A101-480E-B05E-5CBB77C3B3F6}" dt="2025-06-05T10:53:03.822" v="1171" actId="1076"/>
          <ac:spMkLst>
            <pc:docMk/>
            <pc:sldMk cId="3471524301" sldId="315"/>
            <ac:spMk id="3" creationId="{3A79B480-2CA2-19A7-5FEC-6ABB771D887A}"/>
          </ac:spMkLst>
        </pc:spChg>
        <pc:spChg chg="mod">
          <ac:chgData name="Claire Dickie" userId="85acc5b7-b1ce-45c1-a501-8229165333f8" providerId="ADAL" clId="{D670D96B-A101-480E-B05E-5CBB77C3B3F6}" dt="2025-06-05T10:53:19.055" v="1173" actId="20577"/>
          <ac:spMkLst>
            <pc:docMk/>
            <pc:sldMk cId="3471524301" sldId="315"/>
            <ac:spMk id="4" creationId="{FE6E5F2C-016C-6316-0A03-EB76176EAEAB}"/>
          </ac:spMkLst>
        </pc:spChg>
        <pc:spChg chg="mod">
          <ac:chgData name="Claire Dickie" userId="85acc5b7-b1ce-45c1-a501-8229165333f8" providerId="ADAL" clId="{D670D96B-A101-480E-B05E-5CBB77C3B3F6}" dt="2025-06-05T10:52:59.220" v="1170" actId="1076"/>
          <ac:spMkLst>
            <pc:docMk/>
            <pc:sldMk cId="3471524301" sldId="315"/>
            <ac:spMk id="36" creationId="{59A8BBBB-3957-4C4E-C744-C5AD5E4604F8}"/>
          </ac:spMkLst>
        </pc:spChg>
        <pc:picChg chg="add mod ord">
          <ac:chgData name="Claire Dickie" userId="85acc5b7-b1ce-45c1-a501-8229165333f8" providerId="ADAL" clId="{D670D96B-A101-480E-B05E-5CBB77C3B3F6}" dt="2025-06-05T10:50:42.328" v="1146" actId="1076"/>
          <ac:picMkLst>
            <pc:docMk/>
            <pc:sldMk cId="3471524301" sldId="315"/>
            <ac:picMk id="6" creationId="{7F3F07C7-08B5-FAF9-D998-CEF63EFCBF9B}"/>
          </ac:picMkLst>
        </pc:picChg>
        <pc:picChg chg="add mod">
          <ac:chgData name="Claire Dickie" userId="85acc5b7-b1ce-45c1-a501-8229165333f8" providerId="ADAL" clId="{D670D96B-A101-480E-B05E-5CBB77C3B3F6}" dt="2025-06-05T10:50:30.426" v="1143" actId="1076"/>
          <ac:picMkLst>
            <pc:docMk/>
            <pc:sldMk cId="3471524301" sldId="315"/>
            <ac:picMk id="8" creationId="{93B27FC6-8740-2E36-014D-5B1DF06981D9}"/>
          </ac:picMkLst>
        </pc:picChg>
        <pc:picChg chg="add mod">
          <ac:chgData name="Claire Dickie" userId="85acc5b7-b1ce-45c1-a501-8229165333f8" providerId="ADAL" clId="{D670D96B-A101-480E-B05E-5CBB77C3B3F6}" dt="2025-06-05T10:50:19.683" v="1141" actId="1076"/>
          <ac:picMkLst>
            <pc:docMk/>
            <pc:sldMk cId="3471524301" sldId="315"/>
            <ac:picMk id="10" creationId="{0874122D-D346-0C70-B088-63DB2F1C6665}"/>
          </ac:picMkLst>
        </pc:picChg>
      </pc:sldChg>
      <pc:sldChg chg="add del">
        <pc:chgData name="Claire Dickie" userId="85acc5b7-b1ce-45c1-a501-8229165333f8" providerId="ADAL" clId="{D670D96B-A101-480E-B05E-5CBB77C3B3F6}" dt="2025-06-05T09:50:47.829" v="849" actId="2696"/>
        <pc:sldMkLst>
          <pc:docMk/>
          <pc:sldMk cId="2378593945" sldId="316"/>
        </pc:sldMkLst>
      </pc:sldChg>
    </pc:docChg>
  </pc:docChgLst>
  <pc:docChgLst>
    <pc:chgData name="Sophia Goring" userId="c3904913-4559-423c-94a7-ae2b384b34e5" providerId="ADAL" clId="{6D3F76BB-63F0-45CB-9A5C-CDEA43C1416F}"/>
    <pc:docChg chg="modSld sldOrd">
      <pc:chgData name="Sophia Goring" userId="c3904913-4559-423c-94a7-ae2b384b34e5" providerId="ADAL" clId="{6D3F76BB-63F0-45CB-9A5C-CDEA43C1416F}" dt="2025-05-28T10:03:49.770" v="1"/>
      <pc:docMkLst>
        <pc:docMk/>
      </pc:docMkLst>
      <pc:sldChg chg="ord">
        <pc:chgData name="Sophia Goring" userId="c3904913-4559-423c-94a7-ae2b384b34e5" providerId="ADAL" clId="{6D3F76BB-63F0-45CB-9A5C-CDEA43C1416F}" dt="2025-05-28T10:03:49.770" v="1"/>
        <pc:sldMkLst>
          <pc:docMk/>
          <pc:sldMk cId="4077964498" sldId="30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D8CF2E-A162-498E-A17F-09ED5569EA61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5663"/>
            <a:ext cx="3086100" cy="2309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94063"/>
            <a:ext cx="7315200" cy="2695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369B0-7D7F-4D60-AF20-DDD2D46A25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673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69B0-7D7F-4D60-AF20-DDD2D46A25D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913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69B0-7D7F-4D60-AF20-DDD2D46A25D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154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69B0-7D7F-4D60-AF20-DDD2D46A25D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226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69B0-7D7F-4D60-AF20-DDD2D46A25D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847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69B0-7D7F-4D60-AF20-DDD2D46A25D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335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69B0-7D7F-4D60-AF20-DDD2D46A25D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806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69B0-7D7F-4D60-AF20-DDD2D46A25D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338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69B0-7D7F-4D60-AF20-DDD2D46A25D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1229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69B0-7D7F-4D60-AF20-DDD2D46A25D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0928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69B0-7D7F-4D60-AF20-DDD2D46A25D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3777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69B0-7D7F-4D60-AF20-DDD2D46A25D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322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69B0-7D7F-4D60-AF20-DDD2D46A25D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1258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69B0-7D7F-4D60-AF20-DDD2D46A25D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6669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69B0-7D7F-4D60-AF20-DDD2D46A25D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7488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69B0-7D7F-4D60-AF20-DDD2D46A25D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6899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69B0-7D7F-4D60-AF20-DDD2D46A25D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4626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69B0-7D7F-4D60-AF20-DDD2D46A25D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6636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69B0-7D7F-4D60-AF20-DDD2D46A25D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1297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69B0-7D7F-4D60-AF20-DDD2D46A25D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7997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69B0-7D7F-4D60-AF20-DDD2D46A25D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2531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69B0-7D7F-4D60-AF20-DDD2D46A25DC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6486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Water saving for customers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69B0-7D7F-4D60-AF20-DDD2D46A25DC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21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69B0-7D7F-4D60-AF20-DDD2D46A25D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5778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69B0-7D7F-4D60-AF20-DDD2D46A25DC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3570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69B0-7D7F-4D60-AF20-DDD2D46A25DC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4686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69B0-7D7F-4D60-AF20-DDD2D46A25DC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8720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69B0-7D7F-4D60-AF20-DDD2D46A25DC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6761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69B0-7D7F-4D60-AF20-DDD2D46A25DC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0478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69B0-7D7F-4D60-AF20-DDD2D46A25DC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7276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69B0-7D7F-4D60-AF20-DDD2D46A25DC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8043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69B0-7D7F-4D60-AF20-DDD2D46A25DC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1791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69B0-7D7F-4D60-AF20-DDD2D46A25DC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8729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69B0-7D7F-4D60-AF20-DDD2D46A25DC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629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69B0-7D7F-4D60-AF20-DDD2D46A25D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331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69B0-7D7F-4D60-AF20-DDD2D46A25D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396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69B0-7D7F-4D60-AF20-DDD2D46A25D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015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69B0-7D7F-4D60-AF20-DDD2D46A25D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755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69B0-7D7F-4D60-AF20-DDD2D46A25D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937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369B0-7D7F-4D60-AF20-DDD2D46A25D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795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000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315300" y="130426"/>
            <a:ext cx="3409950" cy="15735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33368"/>
            <a:ext cx="6400800" cy="171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4419"/>
            <a:ext cx="3977640" cy="4517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4419"/>
            <a:ext cx="3977640" cy="4517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34500" y="-920296"/>
            <a:ext cx="1503680" cy="22028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40069" y="1318253"/>
            <a:ext cx="7983715" cy="49361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66129"/>
            <a:ext cx="2926080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66129"/>
            <a:ext cx="2103120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66129"/>
            <a:ext cx="2103120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youtube.com/watch?v=gBbFxl6Oy94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3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microsoft.com/office/2007/relationships/hdphoto" Target="../media/hdphoto1.wdp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environmentagency.blog.gov.uk/2024/03/21/meeting-our-water-needs-for-the-next-25-years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3.png"/><Relationship Id="rId7" Type="http://schemas.openxmlformats.org/officeDocument/2006/relationships/image" Target="../media/image68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7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1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90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1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810A1C68-E098-BA1F-73BC-6C6523268388}"/>
              </a:ext>
            </a:extLst>
          </p:cNvPr>
          <p:cNvSpPr>
            <a:spLocks/>
          </p:cNvSpPr>
          <p:nvPr/>
        </p:nvSpPr>
        <p:spPr>
          <a:xfrm>
            <a:off x="2647181" y="-495300"/>
            <a:ext cx="6913187" cy="6704578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0DDFADE-1D79-28E4-7154-FE966309ED87}"/>
              </a:ext>
            </a:extLst>
          </p:cNvPr>
          <p:cNvSpPr>
            <a:spLocks/>
          </p:cNvSpPr>
          <p:nvPr/>
        </p:nvSpPr>
        <p:spPr>
          <a:xfrm>
            <a:off x="-625225" y="2415780"/>
            <a:ext cx="5309263" cy="5190943"/>
          </a:xfrm>
          <a:prstGeom prst="ellipse">
            <a:avLst/>
          </a:prstGeom>
          <a:solidFill>
            <a:srgbClr val="40AD4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49A851-229B-C684-C9EE-0FB1B2396746}"/>
              </a:ext>
            </a:extLst>
          </p:cNvPr>
          <p:cNvSpPr>
            <a:spLocks/>
          </p:cNvSpPr>
          <p:nvPr/>
        </p:nvSpPr>
        <p:spPr>
          <a:xfrm>
            <a:off x="116415" y="635300"/>
            <a:ext cx="3040901" cy="3063223"/>
          </a:xfrm>
          <a:prstGeom prst="ellipse">
            <a:avLst/>
          </a:prstGeom>
          <a:solidFill>
            <a:srgbClr val="583D8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C49B331-BE73-A221-384E-906AE3337311}"/>
              </a:ext>
            </a:extLst>
          </p:cNvPr>
          <p:cNvSpPr>
            <a:spLocks/>
          </p:cNvSpPr>
          <p:nvPr/>
        </p:nvSpPr>
        <p:spPr>
          <a:xfrm flipV="1">
            <a:off x="384816" y="629151"/>
            <a:ext cx="526473" cy="526473"/>
          </a:xfrm>
          <a:prstGeom prst="ellipse">
            <a:avLst/>
          </a:prstGeom>
          <a:solidFill>
            <a:srgbClr val="1661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group of people and animals&#10;&#10;AI-generated content may be incorrect.">
            <a:extLst>
              <a:ext uri="{FF2B5EF4-FFF2-40B4-BE49-F238E27FC236}">
                <a16:creationId xmlns:a16="http://schemas.microsoft.com/office/drawing/2014/main" id="{62C5D1F5-3332-4788-5117-FFF01E6D9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223" y="2273734"/>
            <a:ext cx="4657129" cy="4657129"/>
          </a:xfrm>
          <a:prstGeom prst="rect">
            <a:avLst/>
          </a:prstGeom>
        </p:spPr>
      </p:pic>
      <p:sp>
        <p:nvSpPr>
          <p:cNvPr id="14" name="object 3">
            <a:extLst>
              <a:ext uri="{FF2B5EF4-FFF2-40B4-BE49-F238E27FC236}">
                <a16:creationId xmlns:a16="http://schemas.microsoft.com/office/drawing/2014/main" id="{6261289D-A84F-F705-A01A-B36C0E2F7924}"/>
              </a:ext>
            </a:extLst>
          </p:cNvPr>
          <p:cNvSpPr txBox="1">
            <a:spLocks/>
          </p:cNvSpPr>
          <p:nvPr/>
        </p:nvSpPr>
        <p:spPr>
          <a:xfrm>
            <a:off x="765346" y="1436435"/>
            <a:ext cx="5221340" cy="210955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 sz="21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GB" sz="6800" spc="-375">
                <a:latin typeface="Meta Pro" panose="02000503040000020004"/>
              </a:rPr>
              <a:t>We are all part of creation</a:t>
            </a:r>
            <a:endParaRPr lang="en-GB" sz="6800">
              <a:latin typeface="Meta Pro" panose="02000503040000020004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327AAAB2-136F-1F9E-93A0-B18616671732}"/>
              </a:ext>
            </a:extLst>
          </p:cNvPr>
          <p:cNvSpPr txBox="1"/>
          <p:nvPr/>
        </p:nvSpPr>
        <p:spPr>
          <a:xfrm>
            <a:off x="619127" y="3840459"/>
            <a:ext cx="3849096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>
              <a:spcBef>
                <a:spcPts val="100"/>
              </a:spcBef>
            </a:pPr>
            <a:r>
              <a:rPr lang="en-GB" sz="3600" b="1" spc="-10" dirty="0">
                <a:solidFill>
                  <a:srgbClr val="FFFFFF"/>
                </a:solidFill>
                <a:latin typeface="Meta Pro" panose="02000503040000020004"/>
                <a:cs typeface="Trebuchet MS"/>
              </a:rPr>
              <a:t>We are called by God to care for our common home.</a:t>
            </a:r>
            <a:endParaRPr sz="3600" b="1" dirty="0">
              <a:latin typeface="Meta Pro" panose="02000503040000020004"/>
              <a:cs typeface="Trebuchet M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007597F-7076-E594-1DF9-AF48A6DF8D37}"/>
              </a:ext>
            </a:extLst>
          </p:cNvPr>
          <p:cNvSpPr>
            <a:spLocks/>
          </p:cNvSpPr>
          <p:nvPr/>
        </p:nvSpPr>
        <p:spPr>
          <a:xfrm>
            <a:off x="6313969" y="-613367"/>
            <a:ext cx="2575037" cy="24973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A close-up of a logo&#10;&#10;AI-generated content may be incorrect.">
            <a:extLst>
              <a:ext uri="{FF2B5EF4-FFF2-40B4-BE49-F238E27FC236}">
                <a16:creationId xmlns:a16="http://schemas.microsoft.com/office/drawing/2014/main" id="{AC5A0B7C-AB26-9FD2-2368-88BC097A1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882" y="286546"/>
            <a:ext cx="2229615" cy="63869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ABB0581-57F8-E3A9-BF58-4AEDDFDD0E99}"/>
              </a:ext>
            </a:extLst>
          </p:cNvPr>
          <p:cNvSpPr>
            <a:spLocks/>
          </p:cNvSpPr>
          <p:nvPr/>
        </p:nvSpPr>
        <p:spPr>
          <a:xfrm flipV="1">
            <a:off x="826336" y="260146"/>
            <a:ext cx="152400" cy="152400"/>
          </a:xfrm>
          <a:prstGeom prst="ellipse">
            <a:avLst/>
          </a:prstGeom>
          <a:solidFill>
            <a:srgbClr val="40AD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F23C1B7-3DC2-78EA-FCC1-C502CB9E2E85}"/>
              </a:ext>
            </a:extLst>
          </p:cNvPr>
          <p:cNvSpPr>
            <a:spLocks/>
          </p:cNvSpPr>
          <p:nvPr/>
        </p:nvSpPr>
        <p:spPr>
          <a:xfrm flipV="1">
            <a:off x="7813043" y="1075125"/>
            <a:ext cx="1416086" cy="1416086"/>
          </a:xfrm>
          <a:prstGeom prst="ellipse">
            <a:avLst/>
          </a:prstGeom>
          <a:solidFill>
            <a:srgbClr val="1661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96E0694C-CF15-42B0-FD98-9F49E7C0AF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532" y="1464892"/>
            <a:ext cx="1076141" cy="60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6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784001" cy="68453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E05BDC6-43E2-48D3-BE3F-9D15DE2E5671}"/>
              </a:ext>
            </a:extLst>
          </p:cNvPr>
          <p:cNvSpPr/>
          <p:nvPr/>
        </p:nvSpPr>
        <p:spPr>
          <a:xfrm>
            <a:off x="4103584" y="706123"/>
            <a:ext cx="5178579" cy="51785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A diagram of a cycle of water&#10;&#10;Description automatically generated">
            <a:extLst>
              <a:ext uri="{FF2B5EF4-FFF2-40B4-BE49-F238E27FC236}">
                <a16:creationId xmlns:a16="http://schemas.microsoft.com/office/drawing/2014/main" id="{64BC8529-BE72-D391-4C44-19B6A8C543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249" y="798613"/>
            <a:ext cx="5033818" cy="5033818"/>
          </a:xfrm>
          <a:prstGeom prst="rect">
            <a:avLst/>
          </a:prstGeom>
        </p:spPr>
      </p:pic>
      <p:sp>
        <p:nvSpPr>
          <p:cNvPr id="10" name="object 24">
            <a:extLst>
              <a:ext uri="{FF2B5EF4-FFF2-40B4-BE49-F238E27FC236}">
                <a16:creationId xmlns:a16="http://schemas.microsoft.com/office/drawing/2014/main" id="{763AA9AD-DBE8-103B-48FE-A3A98FBEDBDA}"/>
              </a:ext>
            </a:extLst>
          </p:cNvPr>
          <p:cNvSpPr txBox="1"/>
          <p:nvPr/>
        </p:nvSpPr>
        <p:spPr>
          <a:xfrm>
            <a:off x="359999" y="458576"/>
            <a:ext cx="4897801" cy="418832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300"/>
              </a:lnSpc>
            </a:pPr>
            <a:r>
              <a:rPr lang="en-GB" sz="2200" b="1">
                <a:solidFill>
                  <a:srgbClr val="66CBE3"/>
                </a:solidFill>
                <a:latin typeface="Meta Pro" panose="02000503040000020004" pitchFamily="2" charset="0"/>
                <a:cs typeface="Arial" panose="020B0604020202020204" pitchFamily="34" charset="0"/>
              </a:rPr>
              <a:t>This is called the ‘water cycle’ which </a:t>
            </a:r>
          </a:p>
          <a:p>
            <a:pPr marL="12700" marR="5080">
              <a:lnSpc>
                <a:spcPts val="2300"/>
              </a:lnSpc>
            </a:pPr>
            <a:r>
              <a:rPr lang="en-GB" sz="2200" b="1">
                <a:solidFill>
                  <a:srgbClr val="66CBE3"/>
                </a:solidFill>
                <a:latin typeface="Meta Pro" panose="02000503040000020004" pitchFamily="2" charset="0"/>
                <a:cs typeface="Arial" panose="020B0604020202020204" pitchFamily="34" charset="0"/>
              </a:rPr>
              <a:t>begins with the water in our seas and </a:t>
            </a:r>
          </a:p>
          <a:p>
            <a:pPr marL="12700" marR="5080">
              <a:lnSpc>
                <a:spcPts val="2300"/>
              </a:lnSpc>
            </a:pPr>
            <a:r>
              <a:rPr lang="en-GB" sz="2200" b="1">
                <a:solidFill>
                  <a:srgbClr val="66CBE3"/>
                </a:solidFill>
                <a:latin typeface="Meta Pro" panose="02000503040000020004" pitchFamily="2" charset="0"/>
                <a:cs typeface="Arial" panose="020B0604020202020204" pitchFamily="34" charset="0"/>
              </a:rPr>
              <a:t>rivers, it warms up and rises into the </a:t>
            </a:r>
          </a:p>
          <a:p>
            <a:pPr marL="12700" marR="5080">
              <a:lnSpc>
                <a:spcPts val="2300"/>
              </a:lnSpc>
            </a:pPr>
            <a:r>
              <a:rPr lang="en-GB" sz="2200" b="1">
                <a:solidFill>
                  <a:srgbClr val="66CBE3"/>
                </a:solidFill>
                <a:latin typeface="Meta Pro" panose="02000503040000020004" pitchFamily="2" charset="0"/>
                <a:cs typeface="Arial" panose="020B0604020202020204" pitchFamily="34" charset="0"/>
              </a:rPr>
              <a:t>sky as very tiny droplets. When</a:t>
            </a:r>
          </a:p>
          <a:p>
            <a:pPr marL="12700" marR="5080">
              <a:lnSpc>
                <a:spcPts val="2300"/>
              </a:lnSpc>
            </a:pPr>
            <a:r>
              <a:rPr lang="en-GB" sz="2200" b="1">
                <a:solidFill>
                  <a:srgbClr val="66CBE3"/>
                </a:solidFill>
                <a:latin typeface="Meta Pro" panose="02000503040000020004" pitchFamily="2" charset="0"/>
                <a:cs typeface="Arial" panose="020B0604020202020204" pitchFamily="34" charset="0"/>
              </a:rPr>
              <a:t>it cools down, it forms clouds. </a:t>
            </a:r>
          </a:p>
          <a:p>
            <a:pPr marL="12700" marR="5080">
              <a:lnSpc>
                <a:spcPts val="2300"/>
              </a:lnSpc>
            </a:pPr>
            <a:r>
              <a:rPr lang="en-GB" sz="2200" b="1">
                <a:solidFill>
                  <a:srgbClr val="66CBE3"/>
                </a:solidFill>
                <a:latin typeface="Meta Pro" panose="02000503040000020004" pitchFamily="2" charset="0"/>
                <a:cs typeface="Arial" panose="020B0604020202020204" pitchFamily="34" charset="0"/>
              </a:rPr>
              <a:t>When the clouds get really </a:t>
            </a:r>
          </a:p>
          <a:p>
            <a:pPr marL="12700" marR="5080">
              <a:lnSpc>
                <a:spcPts val="2300"/>
              </a:lnSpc>
            </a:pPr>
            <a:r>
              <a:rPr lang="en-GB" sz="2200" b="1">
                <a:solidFill>
                  <a:srgbClr val="66CBE3"/>
                </a:solidFill>
                <a:latin typeface="Meta Pro" panose="02000503040000020004" pitchFamily="2" charset="0"/>
                <a:cs typeface="Arial" panose="020B0604020202020204" pitchFamily="34" charset="0"/>
              </a:rPr>
              <a:t>heavy the water falls from </a:t>
            </a:r>
          </a:p>
          <a:p>
            <a:pPr marL="12700" marR="5080">
              <a:lnSpc>
                <a:spcPts val="2300"/>
              </a:lnSpc>
            </a:pPr>
            <a:r>
              <a:rPr lang="en-GB" sz="2200" b="1">
                <a:solidFill>
                  <a:srgbClr val="66CBE3"/>
                </a:solidFill>
                <a:latin typeface="Meta Pro" panose="02000503040000020004" pitchFamily="2" charset="0"/>
                <a:cs typeface="Arial" panose="020B0604020202020204" pitchFamily="34" charset="0"/>
              </a:rPr>
              <a:t>the clouds as rain, sleet or </a:t>
            </a:r>
          </a:p>
          <a:p>
            <a:pPr marL="12700" marR="5080">
              <a:lnSpc>
                <a:spcPts val="2300"/>
              </a:lnSpc>
            </a:pPr>
            <a:r>
              <a:rPr lang="en-GB" sz="2200" b="1">
                <a:solidFill>
                  <a:srgbClr val="66CBE3"/>
                </a:solidFill>
                <a:latin typeface="Meta Pro" panose="02000503040000020004" pitchFamily="2" charset="0"/>
                <a:cs typeface="Arial" panose="020B0604020202020204" pitchFamily="34" charset="0"/>
              </a:rPr>
              <a:t>snow, and it goes back into </a:t>
            </a:r>
          </a:p>
          <a:p>
            <a:pPr marL="12700" marR="5080">
              <a:lnSpc>
                <a:spcPts val="2300"/>
              </a:lnSpc>
            </a:pPr>
            <a:r>
              <a:rPr lang="en-GB" sz="2200" b="1">
                <a:solidFill>
                  <a:srgbClr val="66CBE3"/>
                </a:solidFill>
                <a:latin typeface="Meta Pro" panose="02000503040000020004" pitchFamily="2" charset="0"/>
                <a:cs typeface="Arial" panose="020B0604020202020204" pitchFamily="34" charset="0"/>
              </a:rPr>
              <a:t>our seas and rivers. Where </a:t>
            </a:r>
          </a:p>
          <a:p>
            <a:pPr marL="12700" marR="5080">
              <a:lnSpc>
                <a:spcPts val="2300"/>
              </a:lnSpc>
            </a:pPr>
            <a:r>
              <a:rPr lang="en-GB" sz="2200" b="1">
                <a:solidFill>
                  <a:srgbClr val="66CBE3"/>
                </a:solidFill>
                <a:latin typeface="Meta Pro" panose="02000503040000020004" pitchFamily="2" charset="0"/>
                <a:cs typeface="Arial" panose="020B0604020202020204" pitchFamily="34" charset="0"/>
              </a:rPr>
              <a:t>the whole cycle starts again.</a:t>
            </a:r>
          </a:p>
          <a:p>
            <a:pPr marL="12700" marR="5080">
              <a:lnSpc>
                <a:spcPts val="2300"/>
              </a:lnSpc>
            </a:pPr>
            <a:endParaRPr lang="en-GB" sz="2200" b="1">
              <a:solidFill>
                <a:srgbClr val="66CBE3"/>
              </a:solidFill>
              <a:latin typeface="Meta Pro" panose="02000503040000020004" pitchFamily="2" charset="0"/>
              <a:cs typeface="Arial" panose="020B0604020202020204" pitchFamily="34" charset="0"/>
            </a:endParaRPr>
          </a:p>
          <a:p>
            <a:pPr marL="12700" marR="5080">
              <a:lnSpc>
                <a:spcPts val="2300"/>
              </a:lnSpc>
            </a:pPr>
            <a:r>
              <a:rPr lang="en-GB" sz="2200" b="1">
                <a:solidFill>
                  <a:srgbClr val="66CBE3"/>
                </a:solidFill>
                <a:latin typeface="Meta Pro" panose="02000503040000020004" pitchFamily="2" charset="0"/>
                <a:cs typeface="Arial" panose="020B0604020202020204" pitchFamily="34" charset="0"/>
              </a:rPr>
              <a:t>This same water has </a:t>
            </a:r>
          </a:p>
          <a:p>
            <a:pPr marL="12700" marR="5080">
              <a:lnSpc>
                <a:spcPts val="2300"/>
              </a:lnSpc>
            </a:pPr>
            <a:r>
              <a:rPr lang="en-GB" sz="2200" b="1">
                <a:solidFill>
                  <a:srgbClr val="66CBE3"/>
                </a:solidFill>
                <a:latin typeface="Meta Pro" panose="02000503040000020004" pitchFamily="2" charset="0"/>
                <a:cs typeface="Arial" panose="020B0604020202020204" pitchFamily="34" charset="0"/>
              </a:rPr>
              <a:t>circulated our planet for nearly</a:t>
            </a:r>
          </a:p>
        </p:txBody>
      </p:sp>
      <p:pic>
        <p:nvPicPr>
          <p:cNvPr id="16" name="Picture 15" descr="A sun and cloud with rain&#10;&#10;Description automatically generated">
            <a:extLst>
              <a:ext uri="{FF2B5EF4-FFF2-40B4-BE49-F238E27FC236}">
                <a16:creationId xmlns:a16="http://schemas.microsoft.com/office/drawing/2014/main" id="{CA2EA822-956C-BF6C-0659-F03C721C85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96" y="914859"/>
            <a:ext cx="4787489" cy="478748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E4F1116-914D-6966-B67F-223BEE9F8DC6}"/>
              </a:ext>
            </a:extLst>
          </p:cNvPr>
          <p:cNvSpPr/>
          <p:nvPr/>
        </p:nvSpPr>
        <p:spPr>
          <a:xfrm>
            <a:off x="4811407" y="2471391"/>
            <a:ext cx="422328" cy="4223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0D79284-1747-0EF2-CF11-650A9CBFF4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702" y="4470400"/>
            <a:ext cx="4536705" cy="2614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522B4B27-F044-49CE-E7A4-13D618E23DB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811491" cy="68453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C9813DD-096B-1B07-BE85-3B8CF9ABE72F}"/>
              </a:ext>
            </a:extLst>
          </p:cNvPr>
          <p:cNvSpPr/>
          <p:nvPr/>
        </p:nvSpPr>
        <p:spPr>
          <a:xfrm>
            <a:off x="4980742" y="255372"/>
            <a:ext cx="5615710" cy="5615710"/>
          </a:xfrm>
          <a:prstGeom prst="ellipse">
            <a:avLst/>
          </a:prstGeom>
          <a:solidFill>
            <a:srgbClr val="00AEE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white musical notes on a black background&#10;&#10;AI-generated content may be incorrect.">
            <a:extLst>
              <a:ext uri="{FF2B5EF4-FFF2-40B4-BE49-F238E27FC236}">
                <a16:creationId xmlns:a16="http://schemas.microsoft.com/office/drawing/2014/main" id="{EEFC496D-62FE-6AD3-4FAF-B9FAD1A0EB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6720">
            <a:off x="-82970" y="-51717"/>
            <a:ext cx="2494818" cy="2494818"/>
          </a:xfrm>
          <a:prstGeom prst="rect">
            <a:avLst/>
          </a:prstGeom>
        </p:spPr>
      </p:pic>
      <p:sp>
        <p:nvSpPr>
          <p:cNvPr id="10" name="object 6">
            <a:extLst>
              <a:ext uri="{FF2B5EF4-FFF2-40B4-BE49-F238E27FC236}">
                <a16:creationId xmlns:a16="http://schemas.microsoft.com/office/drawing/2014/main" id="{D4C171E7-8450-4E06-A0E5-0AF195078A42}"/>
              </a:ext>
            </a:extLst>
          </p:cNvPr>
          <p:cNvSpPr txBox="1"/>
          <p:nvPr/>
        </p:nvSpPr>
        <p:spPr>
          <a:xfrm>
            <a:off x="685684" y="1715819"/>
            <a:ext cx="6605356" cy="209159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GB" sz="13500" b="1" spc="-75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sing-along</a:t>
            </a:r>
            <a:endParaRPr sz="135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0CE8630A-8397-500C-228E-080ADD296833}"/>
              </a:ext>
            </a:extLst>
          </p:cNvPr>
          <p:cNvSpPr txBox="1"/>
          <p:nvPr/>
        </p:nvSpPr>
        <p:spPr>
          <a:xfrm>
            <a:off x="2215551" y="754456"/>
            <a:ext cx="4192767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9600" b="1" spc="-6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Ready</a:t>
            </a:r>
            <a:r>
              <a:rPr sz="5550" b="1" spc="-3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GB" sz="7200" b="1" spc="-30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to </a:t>
            </a:r>
            <a:endParaRPr sz="7200">
              <a:latin typeface="Meta Pro" panose="02000503040000020004" pitchFamily="2" charset="0"/>
              <a:cs typeface="Trebuchet M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1D000B-DDB3-2207-4108-952498FD997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586" t="21348" r="35293" b="33570"/>
          <a:stretch/>
        </p:blipFill>
        <p:spPr>
          <a:xfrm>
            <a:off x="6386515" y="150287"/>
            <a:ext cx="2141663" cy="3400363"/>
          </a:xfrm>
          <a:prstGeom prst="rect">
            <a:avLst/>
          </a:prstGeom>
        </p:spPr>
      </p:pic>
      <p:pic>
        <p:nvPicPr>
          <p:cNvPr id="8" name="Picture 7" descr="A computer with a white arrow pointing to a screen&#10;&#10;AI-generated content may be incorrect.">
            <a:hlinkClick r:id="rId6"/>
            <a:extLst>
              <a:ext uri="{FF2B5EF4-FFF2-40B4-BE49-F238E27FC236}">
                <a16:creationId xmlns:a16="http://schemas.microsoft.com/office/drawing/2014/main" id="{87F3B7CE-2FA8-1283-6B5F-B722EDCC7B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84" y="3189014"/>
            <a:ext cx="5646433" cy="3764289"/>
          </a:xfrm>
          <a:prstGeom prst="rect">
            <a:avLst/>
          </a:prstGeom>
        </p:spPr>
      </p:pic>
      <p:pic>
        <p:nvPicPr>
          <p:cNvPr id="14" name="Picture 13" descr="A white musical notes on a black background&#10;&#10;AI-generated content may be incorrect.">
            <a:extLst>
              <a:ext uri="{FF2B5EF4-FFF2-40B4-BE49-F238E27FC236}">
                <a16:creationId xmlns:a16="http://schemas.microsoft.com/office/drawing/2014/main" id="{0E866E8E-BF6A-8499-503E-A614CF0DB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698" y="3063227"/>
            <a:ext cx="2494818" cy="249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4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B88FCB4D-9EBA-1AB5-BBDF-1B35A49F2864}"/>
              </a:ext>
            </a:extLst>
          </p:cNvPr>
          <p:cNvSpPr/>
          <p:nvPr/>
        </p:nvSpPr>
        <p:spPr>
          <a:xfrm>
            <a:off x="-1217372" y="-2017486"/>
            <a:ext cx="9056915" cy="9056915"/>
          </a:xfrm>
          <a:prstGeom prst="ellipse">
            <a:avLst/>
          </a:prstGeom>
          <a:solidFill>
            <a:srgbClr val="66CB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4DC2586-4EB1-E742-B44F-8C0F2D1BC6CE}"/>
              </a:ext>
            </a:extLst>
          </p:cNvPr>
          <p:cNvSpPr/>
          <p:nvPr/>
        </p:nvSpPr>
        <p:spPr>
          <a:xfrm>
            <a:off x="4951836" y="1500292"/>
            <a:ext cx="3996134" cy="3996134"/>
          </a:xfrm>
          <a:prstGeom prst="ellipse">
            <a:avLst/>
          </a:prstGeom>
          <a:solidFill>
            <a:srgbClr val="40AD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5300" y="970280"/>
            <a:ext cx="2986405" cy="181863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750" spc="-645">
                <a:latin typeface="Meta Pro" panose="02000503040000020004"/>
              </a:rPr>
              <a:t>facts</a:t>
            </a:r>
            <a:endParaRPr sz="11750">
              <a:latin typeface="Meta Pro" panose="0200050304000002000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03299" y="697199"/>
            <a:ext cx="2398395" cy="7740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900" b="1" spc="-160">
                <a:solidFill>
                  <a:srgbClr val="FFFFFF"/>
                </a:solidFill>
                <a:latin typeface="Meta Pro" panose="02000503040000020004"/>
                <a:cs typeface="Trebuchet MS"/>
              </a:rPr>
              <a:t>More</a:t>
            </a:r>
            <a:r>
              <a:rPr sz="4900" b="1" spc="-180">
                <a:solidFill>
                  <a:srgbClr val="FFFFFF"/>
                </a:solidFill>
                <a:latin typeface="MetaOT-Bold" panose="020B0804030101020102" pitchFamily="34" charset="0"/>
                <a:cs typeface="Trebuchet MS"/>
              </a:rPr>
              <a:t> </a:t>
            </a:r>
            <a:r>
              <a:rPr sz="4900" b="1" spc="-355">
                <a:solidFill>
                  <a:srgbClr val="FFFFFF"/>
                </a:solidFill>
                <a:latin typeface="MetaOT-Bold" panose="020B0804030101020102" pitchFamily="34" charset="0"/>
                <a:cs typeface="Trebuchet MS"/>
              </a:rPr>
              <a:t>fun</a:t>
            </a:r>
            <a:endParaRPr sz="4900">
              <a:latin typeface="MetaOT-Bold" panose="020B0804030101020102" pitchFamily="34" charset="0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84900" y="2669064"/>
            <a:ext cx="2703800" cy="164339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7595"/>
              </a:lnSpc>
              <a:spcBef>
                <a:spcPts val="114"/>
              </a:spcBef>
            </a:pPr>
            <a:r>
              <a:rPr sz="6950" b="1" spc="-39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Any</a:t>
            </a:r>
            <a:endParaRPr sz="6950">
              <a:latin typeface="Meta Pro" panose="02000503040000020004" pitchFamily="2" charset="0"/>
              <a:cs typeface="Trebuchet MS"/>
            </a:endParaRPr>
          </a:p>
          <a:p>
            <a:pPr marL="33655">
              <a:lnSpc>
                <a:spcPts val="5075"/>
              </a:lnSpc>
            </a:pPr>
            <a:r>
              <a:rPr sz="4850" b="1" spc="-3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guesses?</a:t>
            </a:r>
            <a:endParaRPr sz="485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4400" y="2865365"/>
            <a:ext cx="3092978" cy="2133916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12700" marR="244475">
              <a:lnSpc>
                <a:spcPts val="2700"/>
              </a:lnSpc>
              <a:spcBef>
                <a:spcPts val="439"/>
              </a:spcBef>
            </a:pPr>
            <a:r>
              <a:rPr sz="2500" b="1" spc="-114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Can</a:t>
            </a:r>
            <a:r>
              <a:rPr sz="2500" b="1" spc="-55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lang="en-GB" sz="2500" b="1" spc="-55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500" b="1" spc="-65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you</a:t>
            </a:r>
            <a:r>
              <a:rPr lang="en-GB" sz="2500" b="1" spc="-65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500" b="1" spc="-50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500" b="1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guess</a:t>
            </a:r>
            <a:r>
              <a:rPr lang="en-GB" sz="2500" b="1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500" b="1" spc="-50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500" b="1" spc="-25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how </a:t>
            </a:r>
            <a:r>
              <a:rPr sz="2500" b="1" spc="-110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many</a:t>
            </a:r>
            <a:r>
              <a:rPr sz="2500" b="1" spc="-70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lang="en-GB" sz="2500" b="1" spc="-70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500" b="1" spc="-85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filled</a:t>
            </a:r>
            <a:r>
              <a:rPr sz="2500" b="1" spc="-65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lang="en-GB" sz="2500" b="1" spc="-65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 1 litre </a:t>
            </a:r>
            <a:r>
              <a:rPr sz="2500" b="1" spc="-10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bottles </a:t>
            </a:r>
            <a:r>
              <a:rPr sz="2500" b="1" spc="-90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of</a:t>
            </a:r>
            <a:r>
              <a:rPr sz="2500" b="1" spc="-65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lang="en-GB" sz="2500" b="1" spc="-65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500" b="1" spc="-180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water</a:t>
            </a:r>
            <a:r>
              <a:rPr sz="2500" b="1" spc="-10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lang="en-GB" sz="2500" b="1" spc="-10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500" b="1" spc="-145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the</a:t>
            </a:r>
            <a:r>
              <a:rPr sz="2500" b="1" spc="-35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lang="en-GB" sz="2500" b="1" spc="-35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500" b="1" spc="-105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average</a:t>
            </a:r>
            <a:r>
              <a:rPr lang="en-GB" sz="2500">
                <a:latin typeface="Meta Pro" panose="02000503040000020004" pitchFamily="2" charset="0"/>
                <a:cs typeface="Trebuchet MS"/>
              </a:rPr>
              <a:t> </a:t>
            </a:r>
            <a:r>
              <a:rPr lang="en-GB" sz="2500" b="1" spc="-95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p</a:t>
            </a:r>
            <a:r>
              <a:rPr sz="2500" b="1" spc="-95" err="1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erson</a:t>
            </a:r>
            <a:r>
              <a:rPr lang="en-GB" sz="2500" b="1" spc="-95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500" b="1" spc="-95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500" b="1" spc="-30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in</a:t>
            </a:r>
            <a:r>
              <a:rPr lang="en-GB" sz="2500" b="1" spc="-30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500" b="1" spc="-155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500" b="1" spc="-145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the</a:t>
            </a:r>
            <a:r>
              <a:rPr lang="en-GB" sz="2500" b="1" spc="-145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500" b="1" spc="-45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500" b="1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UK</a:t>
            </a:r>
            <a:r>
              <a:rPr sz="2500" b="1" spc="-120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lang="en-GB" sz="2500" b="1" spc="-120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500" b="1" spc="-20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goes</a:t>
            </a:r>
            <a:r>
              <a:rPr lang="en-GB" sz="2500" b="1" spc="-20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500" b="1" spc="-20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500" b="1" spc="-95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through</a:t>
            </a:r>
            <a:r>
              <a:rPr sz="2500" b="1" spc="-85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lang="en-GB" sz="2500" b="1" spc="-85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500" b="1" spc="-30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in</a:t>
            </a:r>
            <a:r>
              <a:rPr lang="en-GB" sz="2500" b="1" spc="-30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500" b="1" spc="-80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500" b="1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a</a:t>
            </a:r>
            <a:r>
              <a:rPr lang="en-GB" sz="2500" b="1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500" b="1" spc="-80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500" b="1" spc="-20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day?</a:t>
            </a:r>
            <a:endParaRPr sz="25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B43FD11-8E1F-9C26-322D-FBBC7F61AC07}"/>
              </a:ext>
            </a:extLst>
          </p:cNvPr>
          <p:cNvSpPr/>
          <p:nvPr/>
        </p:nvSpPr>
        <p:spPr>
          <a:xfrm>
            <a:off x="7317676" y="884080"/>
            <a:ext cx="1546345" cy="1546345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99A1615-BD0C-6E72-0650-6435E9CD3A3D}"/>
              </a:ext>
            </a:extLst>
          </p:cNvPr>
          <p:cNvSpPr/>
          <p:nvPr/>
        </p:nvSpPr>
        <p:spPr>
          <a:xfrm>
            <a:off x="7104859" y="4760593"/>
            <a:ext cx="1241597" cy="1241597"/>
          </a:xfrm>
          <a:prstGeom prst="ellipse">
            <a:avLst/>
          </a:prstGeom>
          <a:solidFill>
            <a:srgbClr val="1661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576ECE5-7B96-1AA9-FEAE-5FD777E5552B}"/>
              </a:ext>
            </a:extLst>
          </p:cNvPr>
          <p:cNvSpPr/>
          <p:nvPr/>
        </p:nvSpPr>
        <p:spPr>
          <a:xfrm>
            <a:off x="8283435" y="4731884"/>
            <a:ext cx="450689" cy="450689"/>
          </a:xfrm>
          <a:prstGeom prst="ellipse">
            <a:avLst/>
          </a:prstGeom>
          <a:solidFill>
            <a:srgbClr val="0291D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object 3">
            <a:extLst>
              <a:ext uri="{FF2B5EF4-FFF2-40B4-BE49-F238E27FC236}">
                <a16:creationId xmlns:a16="http://schemas.microsoft.com/office/drawing/2014/main" id="{DD603159-6131-5682-4444-423D41207E2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33159" y="6127203"/>
            <a:ext cx="2450842" cy="533392"/>
          </a:xfrm>
          <a:prstGeom prst="rect">
            <a:avLst/>
          </a:prstGeom>
        </p:spPr>
      </p:pic>
      <p:pic>
        <p:nvPicPr>
          <p:cNvPr id="13" name="Picture 12" descr="A white line drawing of a water bottle&#10;&#10;Description automatically generated">
            <a:extLst>
              <a:ext uri="{FF2B5EF4-FFF2-40B4-BE49-F238E27FC236}">
                <a16:creationId xmlns:a16="http://schemas.microsoft.com/office/drawing/2014/main" id="{222D3FE5-101A-F709-18BA-6995133CCD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784" y="254271"/>
            <a:ext cx="4829586" cy="4829586"/>
          </a:xfrm>
          <a:prstGeom prst="rect">
            <a:avLst/>
          </a:prstGeom>
        </p:spPr>
      </p:pic>
      <p:pic>
        <p:nvPicPr>
          <p:cNvPr id="14" name="Picture 13" descr="A cartoon character with hands up and water drops&#10;&#10;AI-generated content may be incorrect.">
            <a:extLst>
              <a:ext uri="{FF2B5EF4-FFF2-40B4-BE49-F238E27FC236}">
                <a16:creationId xmlns:a16="http://schemas.microsoft.com/office/drawing/2014/main" id="{51B3841E-BB62-0C40-F84E-B2568DF35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281" y="123818"/>
            <a:ext cx="2233156" cy="22331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DE7336FB-8F61-2FEB-86A1-DC01425D2E40}"/>
              </a:ext>
            </a:extLst>
          </p:cNvPr>
          <p:cNvSpPr/>
          <p:nvPr/>
        </p:nvSpPr>
        <p:spPr>
          <a:xfrm>
            <a:off x="351478" y="3855585"/>
            <a:ext cx="2749534" cy="2749534"/>
          </a:xfrm>
          <a:prstGeom prst="ellipse">
            <a:avLst/>
          </a:prstGeom>
          <a:solidFill>
            <a:srgbClr val="36255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583D8A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4A892E8-406C-0E80-45E0-67F4930C28EE}"/>
              </a:ext>
            </a:extLst>
          </p:cNvPr>
          <p:cNvSpPr/>
          <p:nvPr/>
        </p:nvSpPr>
        <p:spPr>
          <a:xfrm>
            <a:off x="2536216" y="-1400669"/>
            <a:ext cx="9391201" cy="9391201"/>
          </a:xfrm>
          <a:prstGeom prst="ellipse">
            <a:avLst/>
          </a:prstGeom>
          <a:solidFill>
            <a:srgbClr val="40AD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0FEC3CA-2B8D-5AC0-DACF-EA40EDC1318E}"/>
              </a:ext>
            </a:extLst>
          </p:cNvPr>
          <p:cNvSpPr/>
          <p:nvPr/>
        </p:nvSpPr>
        <p:spPr>
          <a:xfrm>
            <a:off x="-2527301" y="-3714750"/>
            <a:ext cx="9391201" cy="9391201"/>
          </a:xfrm>
          <a:prstGeom prst="ellipse">
            <a:avLst/>
          </a:prstGeom>
          <a:solidFill>
            <a:srgbClr val="1661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4034623-A07D-5CA4-C469-1D65B32E8F76}"/>
              </a:ext>
            </a:extLst>
          </p:cNvPr>
          <p:cNvSpPr/>
          <p:nvPr/>
        </p:nvSpPr>
        <p:spPr>
          <a:xfrm>
            <a:off x="351478" y="3847001"/>
            <a:ext cx="2749534" cy="2749534"/>
          </a:xfrm>
          <a:prstGeom prst="ellipse">
            <a:avLst/>
          </a:prstGeom>
          <a:solidFill>
            <a:srgbClr val="36255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583D8A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767676-87D1-53C6-C033-6FC76B32EE77}"/>
              </a:ext>
            </a:extLst>
          </p:cNvPr>
          <p:cNvSpPr txBox="1"/>
          <p:nvPr/>
        </p:nvSpPr>
        <p:spPr>
          <a:xfrm>
            <a:off x="631406" y="4199058"/>
            <a:ext cx="219385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>
                <a:solidFill>
                  <a:srgbClr val="00AEEF"/>
                </a:solidFill>
                <a:latin typeface="Meta Pro" panose="02000503040000020004" pitchFamily="2" charset="0"/>
              </a:rPr>
              <a:t>We all use </a:t>
            </a:r>
          </a:p>
          <a:p>
            <a:pPr algn="ctr"/>
            <a:r>
              <a:rPr lang="en-GB" sz="2600" b="1">
                <a:solidFill>
                  <a:srgbClr val="00AEEF"/>
                </a:solidFill>
                <a:latin typeface="Meta Pro" panose="02000503040000020004" pitchFamily="2" charset="0"/>
              </a:rPr>
              <a:t>a lot of water and it’s not just for drinking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CC10EB-14DE-BE89-AAAC-D67DD8B24261}"/>
              </a:ext>
            </a:extLst>
          </p:cNvPr>
          <p:cNvSpPr txBox="1"/>
          <p:nvPr/>
        </p:nvSpPr>
        <p:spPr>
          <a:xfrm>
            <a:off x="2958010" y="2616229"/>
            <a:ext cx="2615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spc="20">
                <a:solidFill>
                  <a:schemeClr val="bg1"/>
                </a:solidFill>
                <a:latin typeface="Meta Pro" panose="02000503040000020004" pitchFamily="2" charset="0"/>
              </a:rPr>
              <a:t>I</a:t>
            </a:r>
            <a:r>
              <a:rPr lang="en-GB" sz="1600" b="1" spc="20">
                <a:solidFill>
                  <a:schemeClr val="bg1"/>
                </a:solidFill>
                <a:latin typeface="Meta Pro" panose="02000503040000020004" pitchFamily="2" charset="0"/>
              </a:rPr>
              <a:t>  </a:t>
            </a:r>
            <a:r>
              <a:rPr lang="en-GB" b="1" spc="20">
                <a:solidFill>
                  <a:schemeClr val="bg1"/>
                </a:solidFill>
                <a:latin typeface="Meta Pro" panose="02000503040000020004" pitchFamily="2" charset="0"/>
              </a:rPr>
              <a:t>bet</a:t>
            </a:r>
            <a:r>
              <a:rPr lang="en-GB" sz="1600" b="1" spc="20">
                <a:solidFill>
                  <a:schemeClr val="bg1"/>
                </a:solidFill>
                <a:latin typeface="Meta Pro" panose="02000503040000020004" pitchFamily="2" charset="0"/>
              </a:rPr>
              <a:t>  </a:t>
            </a:r>
            <a:r>
              <a:rPr lang="en-GB" b="1" spc="20">
                <a:solidFill>
                  <a:schemeClr val="bg1"/>
                </a:solidFill>
                <a:latin typeface="Meta Pro" panose="02000503040000020004" pitchFamily="2" charset="0"/>
              </a:rPr>
              <a:t>that</a:t>
            </a:r>
            <a:r>
              <a:rPr lang="en-GB" sz="1600" b="1" spc="20">
                <a:solidFill>
                  <a:schemeClr val="bg1"/>
                </a:solidFill>
                <a:latin typeface="Meta Pro" panose="02000503040000020004" pitchFamily="2" charset="0"/>
              </a:rPr>
              <a:t>  </a:t>
            </a:r>
            <a:r>
              <a:rPr lang="en-GB" b="1" spc="20">
                <a:solidFill>
                  <a:schemeClr val="bg1"/>
                </a:solidFill>
                <a:latin typeface="Meta Pro" panose="02000503040000020004" pitchFamily="2" charset="0"/>
              </a:rPr>
              <a:t>was</a:t>
            </a:r>
            <a:r>
              <a:rPr lang="en-GB" sz="1600" b="1" spc="20">
                <a:solidFill>
                  <a:schemeClr val="bg1"/>
                </a:solidFill>
                <a:latin typeface="Meta Pro" panose="02000503040000020004" pitchFamily="2" charset="0"/>
              </a:rPr>
              <a:t>  </a:t>
            </a:r>
            <a:r>
              <a:rPr lang="en-GB" b="1" spc="20">
                <a:solidFill>
                  <a:schemeClr val="bg1"/>
                </a:solidFill>
                <a:latin typeface="Meta Pro" panose="02000503040000020004" pitchFamily="2" charset="0"/>
              </a:rPr>
              <a:t>a</a:t>
            </a:r>
            <a:r>
              <a:rPr lang="en-GB" sz="1600" b="1" spc="20">
                <a:solidFill>
                  <a:schemeClr val="bg1"/>
                </a:solidFill>
                <a:latin typeface="Meta Pro" panose="02000503040000020004" pitchFamily="2" charset="0"/>
              </a:rPr>
              <a:t>  </a:t>
            </a:r>
            <a:r>
              <a:rPr lang="en-GB" b="1" spc="20">
                <a:solidFill>
                  <a:schemeClr val="bg1"/>
                </a:solidFill>
                <a:latin typeface="Meta Pro" panose="02000503040000020004" pitchFamily="2" charset="0"/>
              </a:rPr>
              <a:t>lot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576A12-EFF3-936B-34CE-0DF6DAF570F9}"/>
              </a:ext>
            </a:extLst>
          </p:cNvPr>
          <p:cNvSpPr txBox="1"/>
          <p:nvPr/>
        </p:nvSpPr>
        <p:spPr>
          <a:xfrm>
            <a:off x="2958010" y="2863837"/>
            <a:ext cx="52021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spc="20">
                <a:solidFill>
                  <a:schemeClr val="bg1"/>
                </a:solidFill>
                <a:latin typeface="Meta Pro" panose="02000503040000020004" pitchFamily="2" charset="0"/>
              </a:rPr>
              <a:t>more</a:t>
            </a:r>
            <a:r>
              <a:rPr lang="en-GB" b="1" spc="20">
                <a:solidFill>
                  <a:schemeClr val="bg1"/>
                </a:solidFill>
                <a:latin typeface="Meta Pro" panose="02000503040000020004" pitchFamily="2" charset="0"/>
              </a:rPr>
              <a:t>  </a:t>
            </a:r>
            <a:r>
              <a:rPr lang="en-GB" sz="1800" b="1" spc="20">
                <a:solidFill>
                  <a:schemeClr val="bg1"/>
                </a:solidFill>
                <a:latin typeface="Meta Pro" panose="02000503040000020004" pitchFamily="2" charset="0"/>
              </a:rPr>
              <a:t>than</a:t>
            </a:r>
            <a:r>
              <a:rPr lang="en-GB" b="1" spc="20">
                <a:solidFill>
                  <a:schemeClr val="bg1"/>
                </a:solidFill>
                <a:latin typeface="Meta Pro" panose="02000503040000020004" pitchFamily="2" charset="0"/>
              </a:rPr>
              <a:t>  </a:t>
            </a:r>
            <a:r>
              <a:rPr lang="en-GB" sz="1800" b="1" spc="20">
                <a:solidFill>
                  <a:schemeClr val="bg1"/>
                </a:solidFill>
                <a:latin typeface="Meta Pro" panose="02000503040000020004" pitchFamily="2" charset="0"/>
              </a:rPr>
              <a:t>you</a:t>
            </a:r>
            <a:r>
              <a:rPr lang="en-GB" b="1" spc="20">
                <a:solidFill>
                  <a:schemeClr val="bg1"/>
                </a:solidFill>
                <a:latin typeface="Meta Pro" panose="02000503040000020004" pitchFamily="2" charset="0"/>
              </a:rPr>
              <a:t>  </a:t>
            </a:r>
            <a:r>
              <a:rPr lang="en-GB" sz="1800" b="1" spc="20">
                <a:solidFill>
                  <a:schemeClr val="bg1"/>
                </a:solidFill>
                <a:latin typeface="Meta Pro" panose="02000503040000020004" pitchFamily="2" charset="0"/>
              </a:rPr>
              <a:t>were</a:t>
            </a:r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D497E1-3834-0AC3-BC95-3B57B6FA89EF}"/>
              </a:ext>
            </a:extLst>
          </p:cNvPr>
          <p:cNvSpPr txBox="1"/>
          <p:nvPr/>
        </p:nvSpPr>
        <p:spPr>
          <a:xfrm>
            <a:off x="2958010" y="3110266"/>
            <a:ext cx="52021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spc="20">
                <a:solidFill>
                  <a:schemeClr val="bg1"/>
                </a:solidFill>
                <a:latin typeface="Meta Pro" panose="02000503040000020004" pitchFamily="2" charset="0"/>
              </a:rPr>
              <a:t>expecting!</a:t>
            </a:r>
            <a:endParaRPr lang="en-GB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93F143B-2C2A-E00B-518D-D684CCB8FA90}"/>
              </a:ext>
            </a:extLst>
          </p:cNvPr>
          <p:cNvGrpSpPr/>
          <p:nvPr/>
        </p:nvGrpSpPr>
        <p:grpSpPr>
          <a:xfrm>
            <a:off x="5454477" y="338693"/>
            <a:ext cx="3550375" cy="520474"/>
            <a:chOff x="5454477" y="338693"/>
            <a:chExt cx="3550375" cy="520474"/>
          </a:xfrm>
        </p:grpSpPr>
        <p:pic>
          <p:nvPicPr>
            <p:cNvPr id="11" name="Picture 10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28027FF7-A6FD-8649-CBE7-692C7094A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4477" y="338693"/>
              <a:ext cx="520474" cy="520474"/>
            </a:xfrm>
            <a:prstGeom prst="rect">
              <a:avLst/>
            </a:prstGeom>
          </p:spPr>
        </p:pic>
        <p:pic>
          <p:nvPicPr>
            <p:cNvPr id="12" name="Picture 11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7BC20719-914E-9D12-7055-F269FF296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7417" y="338693"/>
              <a:ext cx="520474" cy="520474"/>
            </a:xfrm>
            <a:prstGeom prst="rect">
              <a:avLst/>
            </a:prstGeom>
          </p:spPr>
        </p:pic>
        <p:pic>
          <p:nvPicPr>
            <p:cNvPr id="13" name="Picture 12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B6901FFF-2A60-6421-EE88-4F81BF3CB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9463" y="338693"/>
              <a:ext cx="520474" cy="520474"/>
            </a:xfrm>
            <a:prstGeom prst="rect">
              <a:avLst/>
            </a:prstGeom>
          </p:spPr>
        </p:pic>
        <p:pic>
          <p:nvPicPr>
            <p:cNvPr id="14" name="Picture 13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BAB6BDD3-0FAB-F382-681E-73F42A0C7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2403" y="338693"/>
              <a:ext cx="520474" cy="520474"/>
            </a:xfrm>
            <a:prstGeom prst="rect">
              <a:avLst/>
            </a:prstGeom>
          </p:spPr>
        </p:pic>
        <p:pic>
          <p:nvPicPr>
            <p:cNvPr id="15" name="Picture 14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9B244FD3-A1E3-3CA4-D10B-35B0DBB4C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593" y="338693"/>
              <a:ext cx="520474" cy="520474"/>
            </a:xfrm>
            <a:prstGeom prst="rect">
              <a:avLst/>
            </a:prstGeom>
          </p:spPr>
        </p:pic>
        <p:pic>
          <p:nvPicPr>
            <p:cNvPr id="17" name="Picture 16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06941762-4765-5583-6C7D-24FEE5221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533" y="338693"/>
              <a:ext cx="520474" cy="520474"/>
            </a:xfrm>
            <a:prstGeom prst="rect">
              <a:avLst/>
            </a:prstGeom>
          </p:spPr>
        </p:pic>
        <p:pic>
          <p:nvPicPr>
            <p:cNvPr id="19" name="Picture 18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1D4A1FDA-C41A-A941-C20D-8E853D0DD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3579" y="338693"/>
              <a:ext cx="520474" cy="520474"/>
            </a:xfrm>
            <a:prstGeom prst="rect">
              <a:avLst/>
            </a:prstGeom>
          </p:spPr>
        </p:pic>
        <p:pic>
          <p:nvPicPr>
            <p:cNvPr id="20" name="Picture 19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2098E482-05AC-1693-C72D-BBB2969F4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0804" y="338693"/>
              <a:ext cx="520474" cy="520474"/>
            </a:xfrm>
            <a:prstGeom prst="rect">
              <a:avLst/>
            </a:prstGeom>
          </p:spPr>
        </p:pic>
        <p:pic>
          <p:nvPicPr>
            <p:cNvPr id="21" name="Picture 20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F828C846-ED9F-F15F-BFD9-28E8079A8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7656" y="338693"/>
              <a:ext cx="520474" cy="520474"/>
            </a:xfrm>
            <a:prstGeom prst="rect">
              <a:avLst/>
            </a:prstGeom>
          </p:spPr>
        </p:pic>
        <p:pic>
          <p:nvPicPr>
            <p:cNvPr id="22" name="Picture 21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32DB9BFA-BD36-8DC2-BA72-CA7EB75E2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6786" y="338693"/>
              <a:ext cx="520474" cy="520474"/>
            </a:xfrm>
            <a:prstGeom prst="rect">
              <a:avLst/>
            </a:prstGeom>
          </p:spPr>
        </p:pic>
        <p:pic>
          <p:nvPicPr>
            <p:cNvPr id="23" name="Picture 22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C0B96035-C973-A006-F553-E7AEF9122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832" y="338693"/>
              <a:ext cx="520474" cy="520474"/>
            </a:xfrm>
            <a:prstGeom prst="rect">
              <a:avLst/>
            </a:prstGeom>
          </p:spPr>
        </p:pic>
        <p:pic>
          <p:nvPicPr>
            <p:cNvPr id="24" name="Picture 23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6A7D81C0-89B6-A5FF-8470-7C3601C2B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7962" y="338693"/>
              <a:ext cx="520474" cy="520474"/>
            </a:xfrm>
            <a:prstGeom prst="rect">
              <a:avLst/>
            </a:prstGeom>
          </p:spPr>
        </p:pic>
        <p:pic>
          <p:nvPicPr>
            <p:cNvPr id="25" name="Picture 24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FC138B81-15B8-F1B1-1231-FE156297D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1297" y="338693"/>
              <a:ext cx="520474" cy="520474"/>
            </a:xfrm>
            <a:prstGeom prst="rect">
              <a:avLst/>
            </a:prstGeom>
          </p:spPr>
        </p:pic>
        <p:pic>
          <p:nvPicPr>
            <p:cNvPr id="26" name="Picture 25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A3014665-BEA0-083D-D6DA-E425D4EF6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2332" y="338693"/>
              <a:ext cx="520474" cy="520474"/>
            </a:xfrm>
            <a:prstGeom prst="rect">
              <a:avLst/>
            </a:prstGeom>
          </p:spPr>
        </p:pic>
        <p:pic>
          <p:nvPicPr>
            <p:cNvPr id="27" name="Picture 26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8E532245-76A6-6BDF-C23F-18CC6F8E9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4378" y="338693"/>
              <a:ext cx="520474" cy="52047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E800368-4A82-8F26-A5DB-43222F980354}"/>
              </a:ext>
            </a:extLst>
          </p:cNvPr>
          <p:cNvGrpSpPr/>
          <p:nvPr/>
        </p:nvGrpSpPr>
        <p:grpSpPr>
          <a:xfrm>
            <a:off x="5453141" y="882994"/>
            <a:ext cx="3550375" cy="520474"/>
            <a:chOff x="5454477" y="338693"/>
            <a:chExt cx="3550375" cy="520474"/>
          </a:xfrm>
        </p:grpSpPr>
        <p:pic>
          <p:nvPicPr>
            <p:cNvPr id="31" name="Picture 30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9DD37D0B-5639-BEB6-A074-C9989E095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4477" y="338693"/>
              <a:ext cx="520474" cy="520474"/>
            </a:xfrm>
            <a:prstGeom prst="rect">
              <a:avLst/>
            </a:prstGeom>
          </p:spPr>
        </p:pic>
        <p:pic>
          <p:nvPicPr>
            <p:cNvPr id="32" name="Picture 31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9EE5B721-E4C4-DD79-C61F-BCBD2FA59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7417" y="338693"/>
              <a:ext cx="520474" cy="520474"/>
            </a:xfrm>
            <a:prstGeom prst="rect">
              <a:avLst/>
            </a:prstGeom>
          </p:spPr>
        </p:pic>
        <p:pic>
          <p:nvPicPr>
            <p:cNvPr id="33" name="Picture 32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0D5D4D4F-C426-654E-A029-7BDA3CDDB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9463" y="338693"/>
              <a:ext cx="520474" cy="520474"/>
            </a:xfrm>
            <a:prstGeom prst="rect">
              <a:avLst/>
            </a:prstGeom>
          </p:spPr>
        </p:pic>
        <p:pic>
          <p:nvPicPr>
            <p:cNvPr id="34" name="Picture 33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FB53A9DC-61C6-97F5-AB50-A49CDEC2E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2403" y="338693"/>
              <a:ext cx="520474" cy="520474"/>
            </a:xfrm>
            <a:prstGeom prst="rect">
              <a:avLst/>
            </a:prstGeom>
          </p:spPr>
        </p:pic>
        <p:pic>
          <p:nvPicPr>
            <p:cNvPr id="35" name="Picture 34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8347EF8B-B088-7E67-D3CE-3D17BB5A3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593" y="338693"/>
              <a:ext cx="520474" cy="520474"/>
            </a:xfrm>
            <a:prstGeom prst="rect">
              <a:avLst/>
            </a:prstGeom>
          </p:spPr>
        </p:pic>
        <p:pic>
          <p:nvPicPr>
            <p:cNvPr id="36" name="Picture 35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E22C60AD-3D82-BDB1-F39B-CB47E069C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533" y="338693"/>
              <a:ext cx="520474" cy="520474"/>
            </a:xfrm>
            <a:prstGeom prst="rect">
              <a:avLst/>
            </a:prstGeom>
          </p:spPr>
        </p:pic>
        <p:pic>
          <p:nvPicPr>
            <p:cNvPr id="37" name="Picture 36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2B893C72-B1CF-0A1B-FA9F-9A0C7F995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3579" y="338693"/>
              <a:ext cx="520474" cy="520474"/>
            </a:xfrm>
            <a:prstGeom prst="rect">
              <a:avLst/>
            </a:prstGeom>
          </p:spPr>
        </p:pic>
        <p:pic>
          <p:nvPicPr>
            <p:cNvPr id="38" name="Picture 37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9B65C8DD-FB4F-D8F2-5BE1-9C8013668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0804" y="338693"/>
              <a:ext cx="520474" cy="520474"/>
            </a:xfrm>
            <a:prstGeom prst="rect">
              <a:avLst/>
            </a:prstGeom>
          </p:spPr>
        </p:pic>
        <p:pic>
          <p:nvPicPr>
            <p:cNvPr id="39" name="Picture 38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EB2FA4E1-9C4E-9DB3-765C-75C8441D7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7656" y="338693"/>
              <a:ext cx="520474" cy="520474"/>
            </a:xfrm>
            <a:prstGeom prst="rect">
              <a:avLst/>
            </a:prstGeom>
          </p:spPr>
        </p:pic>
        <p:pic>
          <p:nvPicPr>
            <p:cNvPr id="40" name="Picture 39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213EB363-900C-A803-EC42-AEAB8449A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6786" y="338693"/>
              <a:ext cx="520474" cy="520474"/>
            </a:xfrm>
            <a:prstGeom prst="rect">
              <a:avLst/>
            </a:prstGeom>
          </p:spPr>
        </p:pic>
        <p:pic>
          <p:nvPicPr>
            <p:cNvPr id="41" name="Picture 40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20503464-F033-6ED6-3F8C-A3F20F1E2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832" y="338693"/>
              <a:ext cx="520474" cy="520474"/>
            </a:xfrm>
            <a:prstGeom prst="rect">
              <a:avLst/>
            </a:prstGeom>
          </p:spPr>
        </p:pic>
        <p:pic>
          <p:nvPicPr>
            <p:cNvPr id="42" name="Picture 41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D562624F-A33D-EBDA-D3A8-62545CFAC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7962" y="338693"/>
              <a:ext cx="520474" cy="520474"/>
            </a:xfrm>
            <a:prstGeom prst="rect">
              <a:avLst/>
            </a:prstGeom>
          </p:spPr>
        </p:pic>
        <p:pic>
          <p:nvPicPr>
            <p:cNvPr id="43" name="Picture 42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7A5F280E-5713-F889-655B-06F85DB30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1297" y="338693"/>
              <a:ext cx="520474" cy="520474"/>
            </a:xfrm>
            <a:prstGeom prst="rect">
              <a:avLst/>
            </a:prstGeom>
          </p:spPr>
        </p:pic>
        <p:pic>
          <p:nvPicPr>
            <p:cNvPr id="44" name="Picture 43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6BFDE86E-A0A9-B844-9BB7-694277F4A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2332" y="338693"/>
              <a:ext cx="520474" cy="520474"/>
            </a:xfrm>
            <a:prstGeom prst="rect">
              <a:avLst/>
            </a:prstGeom>
          </p:spPr>
        </p:pic>
        <p:pic>
          <p:nvPicPr>
            <p:cNvPr id="45" name="Picture 44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D985B61D-F038-FCDA-379E-FD35678BB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4378" y="338693"/>
              <a:ext cx="520474" cy="520474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2F09F35-A44D-B996-E309-D0D54CEB5EE8}"/>
              </a:ext>
            </a:extLst>
          </p:cNvPr>
          <p:cNvGrpSpPr/>
          <p:nvPr/>
        </p:nvGrpSpPr>
        <p:grpSpPr>
          <a:xfrm>
            <a:off x="5452580" y="1433722"/>
            <a:ext cx="3550375" cy="520474"/>
            <a:chOff x="5454477" y="338693"/>
            <a:chExt cx="3550375" cy="520474"/>
          </a:xfrm>
        </p:grpSpPr>
        <p:pic>
          <p:nvPicPr>
            <p:cNvPr id="47" name="Picture 46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E84CFAB5-442A-8869-0375-9939B9E0A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4477" y="338693"/>
              <a:ext cx="520474" cy="520474"/>
            </a:xfrm>
            <a:prstGeom prst="rect">
              <a:avLst/>
            </a:prstGeom>
          </p:spPr>
        </p:pic>
        <p:pic>
          <p:nvPicPr>
            <p:cNvPr id="48" name="Picture 47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17CAA617-6D40-B213-F954-D2C387530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7417" y="338693"/>
              <a:ext cx="520474" cy="520474"/>
            </a:xfrm>
            <a:prstGeom prst="rect">
              <a:avLst/>
            </a:prstGeom>
          </p:spPr>
        </p:pic>
        <p:pic>
          <p:nvPicPr>
            <p:cNvPr id="49" name="Picture 48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EFBC5DD1-A62B-E99A-E3EC-E3B048B2D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9463" y="338693"/>
              <a:ext cx="520474" cy="520474"/>
            </a:xfrm>
            <a:prstGeom prst="rect">
              <a:avLst/>
            </a:prstGeom>
          </p:spPr>
        </p:pic>
        <p:pic>
          <p:nvPicPr>
            <p:cNvPr id="50" name="Picture 49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F799C6C8-8200-2BE9-7BF0-72A66D6B5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2403" y="338693"/>
              <a:ext cx="520474" cy="520474"/>
            </a:xfrm>
            <a:prstGeom prst="rect">
              <a:avLst/>
            </a:prstGeom>
          </p:spPr>
        </p:pic>
        <p:pic>
          <p:nvPicPr>
            <p:cNvPr id="51" name="Picture 50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CA9F00B1-C122-F6C9-FC1A-6394E99BF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593" y="338693"/>
              <a:ext cx="520474" cy="520474"/>
            </a:xfrm>
            <a:prstGeom prst="rect">
              <a:avLst/>
            </a:prstGeom>
          </p:spPr>
        </p:pic>
        <p:pic>
          <p:nvPicPr>
            <p:cNvPr id="52" name="Picture 51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2C09CB47-72ED-6DD8-E9E4-3BAA1F30C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533" y="338693"/>
              <a:ext cx="520474" cy="520474"/>
            </a:xfrm>
            <a:prstGeom prst="rect">
              <a:avLst/>
            </a:prstGeom>
          </p:spPr>
        </p:pic>
        <p:pic>
          <p:nvPicPr>
            <p:cNvPr id="53" name="Picture 52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4C192CED-FF00-8381-DE22-B8CE3EAA9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3579" y="338693"/>
              <a:ext cx="520474" cy="520474"/>
            </a:xfrm>
            <a:prstGeom prst="rect">
              <a:avLst/>
            </a:prstGeom>
          </p:spPr>
        </p:pic>
        <p:pic>
          <p:nvPicPr>
            <p:cNvPr id="54" name="Picture 53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EDD3218E-600C-1CC2-D26A-C8845E80D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0804" y="338693"/>
              <a:ext cx="520474" cy="520474"/>
            </a:xfrm>
            <a:prstGeom prst="rect">
              <a:avLst/>
            </a:prstGeom>
          </p:spPr>
        </p:pic>
        <p:pic>
          <p:nvPicPr>
            <p:cNvPr id="55" name="Picture 54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4574E7DE-9355-64A5-7221-09F3C9263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7656" y="338693"/>
              <a:ext cx="520474" cy="520474"/>
            </a:xfrm>
            <a:prstGeom prst="rect">
              <a:avLst/>
            </a:prstGeom>
          </p:spPr>
        </p:pic>
        <p:pic>
          <p:nvPicPr>
            <p:cNvPr id="56" name="Picture 55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852222C4-0E52-F29E-2840-9E0D42577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6786" y="338693"/>
              <a:ext cx="520474" cy="520474"/>
            </a:xfrm>
            <a:prstGeom prst="rect">
              <a:avLst/>
            </a:prstGeom>
          </p:spPr>
        </p:pic>
        <p:pic>
          <p:nvPicPr>
            <p:cNvPr id="57" name="Picture 56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EDC60AB0-DB1C-22E0-ADCE-F931181BB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832" y="338693"/>
              <a:ext cx="520474" cy="520474"/>
            </a:xfrm>
            <a:prstGeom prst="rect">
              <a:avLst/>
            </a:prstGeom>
          </p:spPr>
        </p:pic>
        <p:pic>
          <p:nvPicPr>
            <p:cNvPr id="58" name="Picture 57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ADDAB053-B271-5F0D-2C2A-5B3A367E5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7962" y="338693"/>
              <a:ext cx="520474" cy="520474"/>
            </a:xfrm>
            <a:prstGeom prst="rect">
              <a:avLst/>
            </a:prstGeom>
          </p:spPr>
        </p:pic>
        <p:pic>
          <p:nvPicPr>
            <p:cNvPr id="59" name="Picture 58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24568B96-5A63-01A6-E1EB-08F80AEA7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1297" y="338693"/>
              <a:ext cx="520474" cy="520474"/>
            </a:xfrm>
            <a:prstGeom prst="rect">
              <a:avLst/>
            </a:prstGeom>
          </p:spPr>
        </p:pic>
        <p:pic>
          <p:nvPicPr>
            <p:cNvPr id="60" name="Picture 59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83A19FBA-D8C7-3CC3-85C7-EFCFBBD08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2332" y="338693"/>
              <a:ext cx="520474" cy="520474"/>
            </a:xfrm>
            <a:prstGeom prst="rect">
              <a:avLst/>
            </a:prstGeom>
          </p:spPr>
        </p:pic>
        <p:pic>
          <p:nvPicPr>
            <p:cNvPr id="61" name="Picture 60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BF982E7D-B342-6FA6-D058-0BC2F805E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4378" y="338693"/>
              <a:ext cx="520474" cy="520474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3533B6C-55C3-9963-BC4A-57B83CE3774C}"/>
              </a:ext>
            </a:extLst>
          </p:cNvPr>
          <p:cNvGrpSpPr/>
          <p:nvPr/>
        </p:nvGrpSpPr>
        <p:grpSpPr>
          <a:xfrm>
            <a:off x="5451244" y="1971717"/>
            <a:ext cx="3550375" cy="520474"/>
            <a:chOff x="5454477" y="338693"/>
            <a:chExt cx="3550375" cy="520474"/>
          </a:xfrm>
        </p:grpSpPr>
        <p:pic>
          <p:nvPicPr>
            <p:cNvPr id="63" name="Picture 62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996757FA-2F92-91E5-E831-C0B0BC3AC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4477" y="338693"/>
              <a:ext cx="520474" cy="520474"/>
            </a:xfrm>
            <a:prstGeom prst="rect">
              <a:avLst/>
            </a:prstGeom>
          </p:spPr>
        </p:pic>
        <p:pic>
          <p:nvPicPr>
            <p:cNvPr id="64" name="Picture 63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A9507DFF-8958-CACA-7949-4A3CC992D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7417" y="338693"/>
              <a:ext cx="520474" cy="520474"/>
            </a:xfrm>
            <a:prstGeom prst="rect">
              <a:avLst/>
            </a:prstGeom>
          </p:spPr>
        </p:pic>
        <p:pic>
          <p:nvPicPr>
            <p:cNvPr id="65" name="Picture 64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E425638A-506E-3CE0-222D-696A8CF3D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9463" y="338693"/>
              <a:ext cx="520474" cy="520474"/>
            </a:xfrm>
            <a:prstGeom prst="rect">
              <a:avLst/>
            </a:prstGeom>
          </p:spPr>
        </p:pic>
        <p:pic>
          <p:nvPicPr>
            <p:cNvPr id="66" name="Picture 65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C487EF70-B621-75D9-30EE-41737F052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2403" y="338693"/>
              <a:ext cx="520474" cy="520474"/>
            </a:xfrm>
            <a:prstGeom prst="rect">
              <a:avLst/>
            </a:prstGeom>
          </p:spPr>
        </p:pic>
        <p:pic>
          <p:nvPicPr>
            <p:cNvPr id="67" name="Picture 66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934CE4F1-7FE8-79D6-111F-9FD344EB2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593" y="338693"/>
              <a:ext cx="520474" cy="520474"/>
            </a:xfrm>
            <a:prstGeom prst="rect">
              <a:avLst/>
            </a:prstGeom>
          </p:spPr>
        </p:pic>
        <p:pic>
          <p:nvPicPr>
            <p:cNvPr id="68" name="Picture 67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3FB8C499-5622-8083-FD53-DBAB5CA1F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533" y="338693"/>
              <a:ext cx="520474" cy="520474"/>
            </a:xfrm>
            <a:prstGeom prst="rect">
              <a:avLst/>
            </a:prstGeom>
          </p:spPr>
        </p:pic>
        <p:pic>
          <p:nvPicPr>
            <p:cNvPr id="69" name="Picture 68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D2E14291-DE56-618D-B9AA-E6E478CDA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3579" y="338693"/>
              <a:ext cx="520474" cy="520474"/>
            </a:xfrm>
            <a:prstGeom prst="rect">
              <a:avLst/>
            </a:prstGeom>
          </p:spPr>
        </p:pic>
        <p:pic>
          <p:nvPicPr>
            <p:cNvPr id="70" name="Picture 69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9B83963D-E595-F61F-5A84-4B2C5ACB6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0804" y="338693"/>
              <a:ext cx="520474" cy="520474"/>
            </a:xfrm>
            <a:prstGeom prst="rect">
              <a:avLst/>
            </a:prstGeom>
          </p:spPr>
        </p:pic>
        <p:pic>
          <p:nvPicPr>
            <p:cNvPr id="71" name="Picture 70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559EF781-D938-301B-A951-D7F4BFD9F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7656" y="338693"/>
              <a:ext cx="520474" cy="520474"/>
            </a:xfrm>
            <a:prstGeom prst="rect">
              <a:avLst/>
            </a:prstGeom>
          </p:spPr>
        </p:pic>
        <p:pic>
          <p:nvPicPr>
            <p:cNvPr id="72" name="Picture 71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47C95AF7-293B-1337-AFC7-C2EADA9B6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6786" y="338693"/>
              <a:ext cx="520474" cy="520474"/>
            </a:xfrm>
            <a:prstGeom prst="rect">
              <a:avLst/>
            </a:prstGeom>
          </p:spPr>
        </p:pic>
        <p:pic>
          <p:nvPicPr>
            <p:cNvPr id="73" name="Picture 72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91239BAC-83E7-8DD5-F53C-CEDCAE8D8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832" y="338693"/>
              <a:ext cx="520474" cy="520474"/>
            </a:xfrm>
            <a:prstGeom prst="rect">
              <a:avLst/>
            </a:prstGeom>
          </p:spPr>
        </p:pic>
        <p:pic>
          <p:nvPicPr>
            <p:cNvPr id="74" name="Picture 73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604279D3-1AEA-2CC5-9FC7-0D4AB2110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7962" y="338693"/>
              <a:ext cx="520474" cy="520474"/>
            </a:xfrm>
            <a:prstGeom prst="rect">
              <a:avLst/>
            </a:prstGeom>
          </p:spPr>
        </p:pic>
        <p:pic>
          <p:nvPicPr>
            <p:cNvPr id="75" name="Picture 74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6D120A58-5891-E06E-8799-E2372C227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1297" y="338693"/>
              <a:ext cx="520474" cy="520474"/>
            </a:xfrm>
            <a:prstGeom prst="rect">
              <a:avLst/>
            </a:prstGeom>
          </p:spPr>
        </p:pic>
        <p:pic>
          <p:nvPicPr>
            <p:cNvPr id="76" name="Picture 75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74E320F6-040D-0C92-C642-27F90CD40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2332" y="338693"/>
              <a:ext cx="520474" cy="520474"/>
            </a:xfrm>
            <a:prstGeom prst="rect">
              <a:avLst/>
            </a:prstGeom>
          </p:spPr>
        </p:pic>
        <p:pic>
          <p:nvPicPr>
            <p:cNvPr id="77" name="Picture 76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3D2AC8C9-90C7-C91F-154A-B263F00CB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4378" y="338693"/>
              <a:ext cx="520474" cy="520474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AFFA502-FDD3-9C40-1152-07C486A7FD4D}"/>
              </a:ext>
            </a:extLst>
          </p:cNvPr>
          <p:cNvGrpSpPr/>
          <p:nvPr/>
        </p:nvGrpSpPr>
        <p:grpSpPr>
          <a:xfrm>
            <a:off x="5454655" y="2522190"/>
            <a:ext cx="3550375" cy="520474"/>
            <a:chOff x="5454477" y="338693"/>
            <a:chExt cx="3550375" cy="520474"/>
          </a:xfrm>
        </p:grpSpPr>
        <p:pic>
          <p:nvPicPr>
            <p:cNvPr id="79" name="Picture 78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1E4B5C61-4878-B20A-5CB2-D126B1F67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4477" y="338693"/>
              <a:ext cx="520474" cy="520474"/>
            </a:xfrm>
            <a:prstGeom prst="rect">
              <a:avLst/>
            </a:prstGeom>
          </p:spPr>
        </p:pic>
        <p:pic>
          <p:nvPicPr>
            <p:cNvPr id="80" name="Picture 79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8A10DBC7-4D1E-2793-CF14-C2AEAF7CE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7417" y="338693"/>
              <a:ext cx="520474" cy="520474"/>
            </a:xfrm>
            <a:prstGeom prst="rect">
              <a:avLst/>
            </a:prstGeom>
          </p:spPr>
        </p:pic>
        <p:pic>
          <p:nvPicPr>
            <p:cNvPr id="81" name="Picture 80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9504DB5E-6DCD-C2AB-871E-1AC0F1968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9463" y="338693"/>
              <a:ext cx="520474" cy="520474"/>
            </a:xfrm>
            <a:prstGeom prst="rect">
              <a:avLst/>
            </a:prstGeom>
          </p:spPr>
        </p:pic>
        <p:pic>
          <p:nvPicPr>
            <p:cNvPr id="82" name="Picture 81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4EE8244E-AC4D-BFB9-D6D2-EE37174C6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2403" y="338693"/>
              <a:ext cx="520474" cy="520474"/>
            </a:xfrm>
            <a:prstGeom prst="rect">
              <a:avLst/>
            </a:prstGeom>
          </p:spPr>
        </p:pic>
        <p:pic>
          <p:nvPicPr>
            <p:cNvPr id="83" name="Picture 82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94936159-188A-3A44-EA4C-F6D025049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593" y="338693"/>
              <a:ext cx="520474" cy="520474"/>
            </a:xfrm>
            <a:prstGeom prst="rect">
              <a:avLst/>
            </a:prstGeom>
          </p:spPr>
        </p:pic>
        <p:pic>
          <p:nvPicPr>
            <p:cNvPr id="84" name="Picture 83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E6CD9A65-7A4A-6F70-7843-B18204A59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533" y="338693"/>
              <a:ext cx="520474" cy="520474"/>
            </a:xfrm>
            <a:prstGeom prst="rect">
              <a:avLst/>
            </a:prstGeom>
          </p:spPr>
        </p:pic>
        <p:pic>
          <p:nvPicPr>
            <p:cNvPr id="85" name="Picture 84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E24AE25D-3DE8-EF44-663F-AA357B792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3579" y="338693"/>
              <a:ext cx="520474" cy="520474"/>
            </a:xfrm>
            <a:prstGeom prst="rect">
              <a:avLst/>
            </a:prstGeom>
          </p:spPr>
        </p:pic>
        <p:pic>
          <p:nvPicPr>
            <p:cNvPr id="86" name="Picture 85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A70CC9E1-62B1-BC61-5613-0FC04D492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0804" y="338693"/>
              <a:ext cx="520474" cy="520474"/>
            </a:xfrm>
            <a:prstGeom prst="rect">
              <a:avLst/>
            </a:prstGeom>
          </p:spPr>
        </p:pic>
        <p:pic>
          <p:nvPicPr>
            <p:cNvPr id="87" name="Picture 86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EDA7BB2A-B99A-C8ED-9811-A79ADFB7A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7656" y="338693"/>
              <a:ext cx="520474" cy="520474"/>
            </a:xfrm>
            <a:prstGeom prst="rect">
              <a:avLst/>
            </a:prstGeom>
          </p:spPr>
        </p:pic>
        <p:pic>
          <p:nvPicPr>
            <p:cNvPr id="88" name="Picture 87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BD9DAD97-9340-AF85-19AA-66B5C47FD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6786" y="338693"/>
              <a:ext cx="520474" cy="520474"/>
            </a:xfrm>
            <a:prstGeom prst="rect">
              <a:avLst/>
            </a:prstGeom>
          </p:spPr>
        </p:pic>
        <p:pic>
          <p:nvPicPr>
            <p:cNvPr id="89" name="Picture 88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F2CABFE0-7F91-CC2F-0C00-2861963A9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832" y="338693"/>
              <a:ext cx="520474" cy="520474"/>
            </a:xfrm>
            <a:prstGeom prst="rect">
              <a:avLst/>
            </a:prstGeom>
          </p:spPr>
        </p:pic>
        <p:pic>
          <p:nvPicPr>
            <p:cNvPr id="90" name="Picture 89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6D6783D6-13EC-4D2D-EB62-51634E979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7962" y="338693"/>
              <a:ext cx="520474" cy="520474"/>
            </a:xfrm>
            <a:prstGeom prst="rect">
              <a:avLst/>
            </a:prstGeom>
          </p:spPr>
        </p:pic>
        <p:pic>
          <p:nvPicPr>
            <p:cNvPr id="91" name="Picture 90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3D79F324-3B21-CC91-375B-0B45E9B08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1297" y="338693"/>
              <a:ext cx="520474" cy="520474"/>
            </a:xfrm>
            <a:prstGeom prst="rect">
              <a:avLst/>
            </a:prstGeom>
          </p:spPr>
        </p:pic>
        <p:pic>
          <p:nvPicPr>
            <p:cNvPr id="92" name="Picture 91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619C379E-F58B-C3A4-BA67-EBB96B353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2332" y="338693"/>
              <a:ext cx="520474" cy="520474"/>
            </a:xfrm>
            <a:prstGeom prst="rect">
              <a:avLst/>
            </a:prstGeom>
          </p:spPr>
        </p:pic>
        <p:pic>
          <p:nvPicPr>
            <p:cNvPr id="93" name="Picture 92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F9C85BD2-B242-7206-0BAF-EDA071A48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4378" y="338693"/>
              <a:ext cx="520474" cy="520474"/>
            </a:xfrm>
            <a:prstGeom prst="rect">
              <a:avLst/>
            </a:prstGeom>
          </p:spPr>
        </p:pic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A7F31B79-8FA5-2EE9-DAA7-187A010C113C}"/>
              </a:ext>
            </a:extLst>
          </p:cNvPr>
          <p:cNvGrpSpPr/>
          <p:nvPr/>
        </p:nvGrpSpPr>
        <p:grpSpPr>
          <a:xfrm>
            <a:off x="5453319" y="3066491"/>
            <a:ext cx="3550375" cy="520474"/>
            <a:chOff x="5454477" y="338693"/>
            <a:chExt cx="3550375" cy="520474"/>
          </a:xfrm>
        </p:grpSpPr>
        <p:pic>
          <p:nvPicPr>
            <p:cNvPr id="95" name="Picture 94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C6A2D64B-11B5-4D39-D17E-C3E3225A7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4477" y="338693"/>
              <a:ext cx="520474" cy="520474"/>
            </a:xfrm>
            <a:prstGeom prst="rect">
              <a:avLst/>
            </a:prstGeom>
          </p:spPr>
        </p:pic>
        <p:pic>
          <p:nvPicPr>
            <p:cNvPr id="96" name="Picture 95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4235F747-B18F-E701-C6D2-7A2C35A1C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7417" y="338693"/>
              <a:ext cx="520474" cy="520474"/>
            </a:xfrm>
            <a:prstGeom prst="rect">
              <a:avLst/>
            </a:prstGeom>
          </p:spPr>
        </p:pic>
        <p:pic>
          <p:nvPicPr>
            <p:cNvPr id="97" name="Picture 96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89AE397C-60C7-ABD7-767A-55605EB03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9463" y="338693"/>
              <a:ext cx="520474" cy="520474"/>
            </a:xfrm>
            <a:prstGeom prst="rect">
              <a:avLst/>
            </a:prstGeom>
          </p:spPr>
        </p:pic>
        <p:pic>
          <p:nvPicPr>
            <p:cNvPr id="98" name="Picture 97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5F97D3AA-7F46-FF2B-682E-89EEF8B81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2403" y="338693"/>
              <a:ext cx="520474" cy="520474"/>
            </a:xfrm>
            <a:prstGeom prst="rect">
              <a:avLst/>
            </a:prstGeom>
          </p:spPr>
        </p:pic>
        <p:pic>
          <p:nvPicPr>
            <p:cNvPr id="99" name="Picture 98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A96255A1-7470-EC02-4760-28E3611CD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593" y="338693"/>
              <a:ext cx="520474" cy="520474"/>
            </a:xfrm>
            <a:prstGeom prst="rect">
              <a:avLst/>
            </a:prstGeom>
          </p:spPr>
        </p:pic>
        <p:pic>
          <p:nvPicPr>
            <p:cNvPr id="100" name="Picture 99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99AAC488-35FB-6E2E-8555-2A9D9E392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533" y="338693"/>
              <a:ext cx="520474" cy="520474"/>
            </a:xfrm>
            <a:prstGeom prst="rect">
              <a:avLst/>
            </a:prstGeom>
          </p:spPr>
        </p:pic>
        <p:pic>
          <p:nvPicPr>
            <p:cNvPr id="101" name="Picture 100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2A589695-39FB-9708-38E0-7513DE084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3579" y="338693"/>
              <a:ext cx="520474" cy="520474"/>
            </a:xfrm>
            <a:prstGeom prst="rect">
              <a:avLst/>
            </a:prstGeom>
          </p:spPr>
        </p:pic>
        <p:pic>
          <p:nvPicPr>
            <p:cNvPr id="102" name="Picture 101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A2D0367C-6E9C-91BC-EAE7-CB938740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0804" y="338693"/>
              <a:ext cx="520474" cy="520474"/>
            </a:xfrm>
            <a:prstGeom prst="rect">
              <a:avLst/>
            </a:prstGeom>
          </p:spPr>
        </p:pic>
        <p:pic>
          <p:nvPicPr>
            <p:cNvPr id="103" name="Picture 102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44BFCF4E-3B24-38A0-0080-2FC1A83F1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7656" y="338693"/>
              <a:ext cx="520474" cy="520474"/>
            </a:xfrm>
            <a:prstGeom prst="rect">
              <a:avLst/>
            </a:prstGeom>
          </p:spPr>
        </p:pic>
        <p:pic>
          <p:nvPicPr>
            <p:cNvPr id="104" name="Picture 103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098E8CD4-1562-A875-8F72-9E95DFA91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6786" y="338693"/>
              <a:ext cx="520474" cy="520474"/>
            </a:xfrm>
            <a:prstGeom prst="rect">
              <a:avLst/>
            </a:prstGeom>
          </p:spPr>
        </p:pic>
        <p:pic>
          <p:nvPicPr>
            <p:cNvPr id="105" name="Picture 104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A1516D1C-0553-D1D2-9BB8-AE6879AA8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832" y="338693"/>
              <a:ext cx="520474" cy="520474"/>
            </a:xfrm>
            <a:prstGeom prst="rect">
              <a:avLst/>
            </a:prstGeom>
          </p:spPr>
        </p:pic>
        <p:pic>
          <p:nvPicPr>
            <p:cNvPr id="106" name="Picture 105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CB189C0F-E042-3C6B-BFAC-9B9EDB15A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7962" y="338693"/>
              <a:ext cx="520474" cy="520474"/>
            </a:xfrm>
            <a:prstGeom prst="rect">
              <a:avLst/>
            </a:prstGeom>
          </p:spPr>
        </p:pic>
        <p:pic>
          <p:nvPicPr>
            <p:cNvPr id="107" name="Picture 106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DCA2C97A-E4F1-4612-D2EC-44BC683C5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1297" y="338693"/>
              <a:ext cx="520474" cy="520474"/>
            </a:xfrm>
            <a:prstGeom prst="rect">
              <a:avLst/>
            </a:prstGeom>
          </p:spPr>
        </p:pic>
        <p:pic>
          <p:nvPicPr>
            <p:cNvPr id="108" name="Picture 107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48E3A4AF-9692-A6A8-CFF0-B4186409F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2332" y="338693"/>
              <a:ext cx="520474" cy="520474"/>
            </a:xfrm>
            <a:prstGeom prst="rect">
              <a:avLst/>
            </a:prstGeom>
          </p:spPr>
        </p:pic>
        <p:pic>
          <p:nvPicPr>
            <p:cNvPr id="109" name="Picture 108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26A49960-966C-D2D3-961B-448751F9B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4378" y="338693"/>
              <a:ext cx="520474" cy="520474"/>
            </a:xfrm>
            <a:prstGeom prst="rect">
              <a:avLst/>
            </a:prstGeom>
          </p:spPr>
        </p:pic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C3124461-6199-4ECA-AD51-0ADDADCD6288}"/>
              </a:ext>
            </a:extLst>
          </p:cNvPr>
          <p:cNvGrpSpPr/>
          <p:nvPr/>
        </p:nvGrpSpPr>
        <p:grpSpPr>
          <a:xfrm>
            <a:off x="5452758" y="3617219"/>
            <a:ext cx="3550375" cy="520474"/>
            <a:chOff x="5454477" y="338693"/>
            <a:chExt cx="3550375" cy="520474"/>
          </a:xfrm>
        </p:grpSpPr>
        <p:pic>
          <p:nvPicPr>
            <p:cNvPr id="111" name="Picture 110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E6D3C4DA-8CF0-941B-7EAC-3E9C43EFE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4477" y="338693"/>
              <a:ext cx="520474" cy="520474"/>
            </a:xfrm>
            <a:prstGeom prst="rect">
              <a:avLst/>
            </a:prstGeom>
          </p:spPr>
        </p:pic>
        <p:pic>
          <p:nvPicPr>
            <p:cNvPr id="112" name="Picture 111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269E32F0-C7CC-6B1C-3F21-0F45A429B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7417" y="338693"/>
              <a:ext cx="520474" cy="520474"/>
            </a:xfrm>
            <a:prstGeom prst="rect">
              <a:avLst/>
            </a:prstGeom>
          </p:spPr>
        </p:pic>
        <p:pic>
          <p:nvPicPr>
            <p:cNvPr id="113" name="Picture 112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1B537F6F-F2D8-EAE2-4027-F6E18D246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9463" y="338693"/>
              <a:ext cx="520474" cy="520474"/>
            </a:xfrm>
            <a:prstGeom prst="rect">
              <a:avLst/>
            </a:prstGeom>
          </p:spPr>
        </p:pic>
        <p:pic>
          <p:nvPicPr>
            <p:cNvPr id="114" name="Picture 113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A8A6B753-6957-20EC-F65B-4ADD06FAE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2403" y="338693"/>
              <a:ext cx="520474" cy="520474"/>
            </a:xfrm>
            <a:prstGeom prst="rect">
              <a:avLst/>
            </a:prstGeom>
          </p:spPr>
        </p:pic>
        <p:pic>
          <p:nvPicPr>
            <p:cNvPr id="115" name="Picture 114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59D95586-3251-C378-5D39-E61498F7E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593" y="338693"/>
              <a:ext cx="520474" cy="520474"/>
            </a:xfrm>
            <a:prstGeom prst="rect">
              <a:avLst/>
            </a:prstGeom>
          </p:spPr>
        </p:pic>
        <p:pic>
          <p:nvPicPr>
            <p:cNvPr id="116" name="Picture 115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EFBCD5FF-9316-5D39-7A84-4DC22EFA2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533" y="338693"/>
              <a:ext cx="520474" cy="520474"/>
            </a:xfrm>
            <a:prstGeom prst="rect">
              <a:avLst/>
            </a:prstGeom>
          </p:spPr>
        </p:pic>
        <p:pic>
          <p:nvPicPr>
            <p:cNvPr id="117" name="Picture 116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BDB5A0FE-4379-0C38-41BF-4C8D18E9A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3579" y="338693"/>
              <a:ext cx="520474" cy="520474"/>
            </a:xfrm>
            <a:prstGeom prst="rect">
              <a:avLst/>
            </a:prstGeom>
          </p:spPr>
        </p:pic>
        <p:pic>
          <p:nvPicPr>
            <p:cNvPr id="118" name="Picture 117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64CFAE60-5127-16D9-C8B2-B115F25B2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0804" y="338693"/>
              <a:ext cx="520474" cy="520474"/>
            </a:xfrm>
            <a:prstGeom prst="rect">
              <a:avLst/>
            </a:prstGeom>
          </p:spPr>
        </p:pic>
        <p:pic>
          <p:nvPicPr>
            <p:cNvPr id="119" name="Picture 118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54A3C550-8296-BEC3-A275-B88530702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7656" y="338693"/>
              <a:ext cx="520474" cy="520474"/>
            </a:xfrm>
            <a:prstGeom prst="rect">
              <a:avLst/>
            </a:prstGeom>
          </p:spPr>
        </p:pic>
        <p:pic>
          <p:nvPicPr>
            <p:cNvPr id="120" name="Picture 119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47626A40-E5C6-AA63-4542-512E1DFFD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6786" y="338693"/>
              <a:ext cx="520474" cy="520474"/>
            </a:xfrm>
            <a:prstGeom prst="rect">
              <a:avLst/>
            </a:prstGeom>
          </p:spPr>
        </p:pic>
        <p:pic>
          <p:nvPicPr>
            <p:cNvPr id="121" name="Picture 120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86ED8B96-9BF0-EA15-988B-92B02CB33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832" y="338693"/>
              <a:ext cx="520474" cy="520474"/>
            </a:xfrm>
            <a:prstGeom prst="rect">
              <a:avLst/>
            </a:prstGeom>
          </p:spPr>
        </p:pic>
        <p:pic>
          <p:nvPicPr>
            <p:cNvPr id="122" name="Picture 121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5E1962BA-C3F0-DBE5-FD3C-253C20A4E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7962" y="338693"/>
              <a:ext cx="520474" cy="520474"/>
            </a:xfrm>
            <a:prstGeom prst="rect">
              <a:avLst/>
            </a:prstGeom>
          </p:spPr>
        </p:pic>
        <p:pic>
          <p:nvPicPr>
            <p:cNvPr id="123" name="Picture 122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6776B914-6E46-96AD-EE5C-3D8A9EF58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1297" y="338693"/>
              <a:ext cx="520474" cy="520474"/>
            </a:xfrm>
            <a:prstGeom prst="rect">
              <a:avLst/>
            </a:prstGeom>
          </p:spPr>
        </p:pic>
        <p:pic>
          <p:nvPicPr>
            <p:cNvPr id="124" name="Picture 123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A70CC68D-B8D9-9529-C4FB-0AF1AC5C2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2332" y="338693"/>
              <a:ext cx="520474" cy="520474"/>
            </a:xfrm>
            <a:prstGeom prst="rect">
              <a:avLst/>
            </a:prstGeom>
          </p:spPr>
        </p:pic>
        <p:pic>
          <p:nvPicPr>
            <p:cNvPr id="125" name="Picture 124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BA2DD62B-AF7C-CEE8-0EFA-FC370B5F6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4378" y="338693"/>
              <a:ext cx="520474" cy="520474"/>
            </a:xfrm>
            <a:prstGeom prst="rect">
              <a:avLst/>
            </a:prstGeom>
          </p:spPr>
        </p:pic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860678FF-6DA9-6484-7814-AEDF53B5845F}"/>
              </a:ext>
            </a:extLst>
          </p:cNvPr>
          <p:cNvGrpSpPr/>
          <p:nvPr/>
        </p:nvGrpSpPr>
        <p:grpSpPr>
          <a:xfrm>
            <a:off x="5451422" y="4155214"/>
            <a:ext cx="3550375" cy="520474"/>
            <a:chOff x="5454477" y="338693"/>
            <a:chExt cx="3550375" cy="520474"/>
          </a:xfrm>
        </p:grpSpPr>
        <p:pic>
          <p:nvPicPr>
            <p:cNvPr id="127" name="Picture 126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B5C0F880-0B7A-95E6-4619-862F71E04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4477" y="338693"/>
              <a:ext cx="520474" cy="520474"/>
            </a:xfrm>
            <a:prstGeom prst="rect">
              <a:avLst/>
            </a:prstGeom>
          </p:spPr>
        </p:pic>
        <p:pic>
          <p:nvPicPr>
            <p:cNvPr id="128" name="Picture 127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D8C6FC82-83AD-1E3A-87F8-C892ED999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7417" y="338693"/>
              <a:ext cx="520474" cy="520474"/>
            </a:xfrm>
            <a:prstGeom prst="rect">
              <a:avLst/>
            </a:prstGeom>
          </p:spPr>
        </p:pic>
        <p:pic>
          <p:nvPicPr>
            <p:cNvPr id="129" name="Picture 128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0D9E1120-E4F0-4C44-1BE9-F175334DD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9463" y="338693"/>
              <a:ext cx="520474" cy="520474"/>
            </a:xfrm>
            <a:prstGeom prst="rect">
              <a:avLst/>
            </a:prstGeom>
          </p:spPr>
        </p:pic>
        <p:pic>
          <p:nvPicPr>
            <p:cNvPr id="130" name="Picture 129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C524ABD3-9F0A-FDC6-C019-DA9D5BE23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2403" y="338693"/>
              <a:ext cx="520474" cy="520474"/>
            </a:xfrm>
            <a:prstGeom prst="rect">
              <a:avLst/>
            </a:prstGeom>
          </p:spPr>
        </p:pic>
        <p:pic>
          <p:nvPicPr>
            <p:cNvPr id="131" name="Picture 130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7861E08C-FB85-3DD4-C38C-6CFCBF344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593" y="338693"/>
              <a:ext cx="520474" cy="520474"/>
            </a:xfrm>
            <a:prstGeom prst="rect">
              <a:avLst/>
            </a:prstGeom>
          </p:spPr>
        </p:pic>
        <p:pic>
          <p:nvPicPr>
            <p:cNvPr id="132" name="Picture 131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97E1F150-20C2-6138-B836-585738924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533" y="338693"/>
              <a:ext cx="520474" cy="520474"/>
            </a:xfrm>
            <a:prstGeom prst="rect">
              <a:avLst/>
            </a:prstGeom>
          </p:spPr>
        </p:pic>
        <p:pic>
          <p:nvPicPr>
            <p:cNvPr id="133" name="Picture 132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EF11B2B5-8E15-86E8-2768-51D4178F5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3579" y="338693"/>
              <a:ext cx="520474" cy="520474"/>
            </a:xfrm>
            <a:prstGeom prst="rect">
              <a:avLst/>
            </a:prstGeom>
          </p:spPr>
        </p:pic>
        <p:pic>
          <p:nvPicPr>
            <p:cNvPr id="134" name="Picture 133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DBF6EC99-E1D8-916D-B925-4B0642162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0804" y="338693"/>
              <a:ext cx="520474" cy="520474"/>
            </a:xfrm>
            <a:prstGeom prst="rect">
              <a:avLst/>
            </a:prstGeom>
          </p:spPr>
        </p:pic>
        <p:pic>
          <p:nvPicPr>
            <p:cNvPr id="135" name="Picture 134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0842D614-8987-C509-205D-7609FE97D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7656" y="338693"/>
              <a:ext cx="520474" cy="520474"/>
            </a:xfrm>
            <a:prstGeom prst="rect">
              <a:avLst/>
            </a:prstGeom>
          </p:spPr>
        </p:pic>
        <p:pic>
          <p:nvPicPr>
            <p:cNvPr id="136" name="Picture 135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E45A2E77-C95E-8611-9A3B-994D4F2AE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6786" y="338693"/>
              <a:ext cx="520474" cy="520474"/>
            </a:xfrm>
            <a:prstGeom prst="rect">
              <a:avLst/>
            </a:prstGeom>
          </p:spPr>
        </p:pic>
        <p:pic>
          <p:nvPicPr>
            <p:cNvPr id="137" name="Picture 136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32404F4C-98CE-5178-8DA8-4FA4BD19F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832" y="338693"/>
              <a:ext cx="520474" cy="520474"/>
            </a:xfrm>
            <a:prstGeom prst="rect">
              <a:avLst/>
            </a:prstGeom>
          </p:spPr>
        </p:pic>
        <p:pic>
          <p:nvPicPr>
            <p:cNvPr id="138" name="Picture 137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A39AEB7D-C80E-12E6-4E53-7353E0AD8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7962" y="338693"/>
              <a:ext cx="520474" cy="520474"/>
            </a:xfrm>
            <a:prstGeom prst="rect">
              <a:avLst/>
            </a:prstGeom>
          </p:spPr>
        </p:pic>
        <p:pic>
          <p:nvPicPr>
            <p:cNvPr id="139" name="Picture 138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C9C71D9C-EC97-618F-B22B-9E2426484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1297" y="338693"/>
              <a:ext cx="520474" cy="520474"/>
            </a:xfrm>
            <a:prstGeom prst="rect">
              <a:avLst/>
            </a:prstGeom>
          </p:spPr>
        </p:pic>
        <p:pic>
          <p:nvPicPr>
            <p:cNvPr id="140" name="Picture 139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0B8E537F-7399-E8F9-7CEB-D811C7340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2332" y="338693"/>
              <a:ext cx="520474" cy="520474"/>
            </a:xfrm>
            <a:prstGeom prst="rect">
              <a:avLst/>
            </a:prstGeom>
          </p:spPr>
        </p:pic>
        <p:pic>
          <p:nvPicPr>
            <p:cNvPr id="141" name="Picture 140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B86A9954-85D5-FB50-690C-6D90FE4C7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4378" y="338693"/>
              <a:ext cx="520474" cy="520474"/>
            </a:xfrm>
            <a:prstGeom prst="rect">
              <a:avLst/>
            </a:prstGeom>
          </p:spPr>
        </p:pic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ECD7D1BC-9143-6C05-4B93-5266FC03EE18}"/>
              </a:ext>
            </a:extLst>
          </p:cNvPr>
          <p:cNvGrpSpPr/>
          <p:nvPr/>
        </p:nvGrpSpPr>
        <p:grpSpPr>
          <a:xfrm>
            <a:off x="5452580" y="4714716"/>
            <a:ext cx="3550375" cy="520474"/>
            <a:chOff x="5454477" y="338693"/>
            <a:chExt cx="3550375" cy="520474"/>
          </a:xfrm>
        </p:grpSpPr>
        <p:pic>
          <p:nvPicPr>
            <p:cNvPr id="143" name="Picture 142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18E53AB2-DE8B-4E69-E38F-779524E0E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4477" y="338693"/>
              <a:ext cx="520474" cy="520474"/>
            </a:xfrm>
            <a:prstGeom prst="rect">
              <a:avLst/>
            </a:prstGeom>
          </p:spPr>
        </p:pic>
        <p:pic>
          <p:nvPicPr>
            <p:cNvPr id="144" name="Picture 143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0DD85612-9ECF-A74F-F27E-C505AD4D2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7417" y="338693"/>
              <a:ext cx="520474" cy="520474"/>
            </a:xfrm>
            <a:prstGeom prst="rect">
              <a:avLst/>
            </a:prstGeom>
          </p:spPr>
        </p:pic>
        <p:pic>
          <p:nvPicPr>
            <p:cNvPr id="145" name="Picture 144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6385B1CD-904D-212C-3ACA-DD20F9F74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9463" y="338693"/>
              <a:ext cx="520474" cy="520474"/>
            </a:xfrm>
            <a:prstGeom prst="rect">
              <a:avLst/>
            </a:prstGeom>
          </p:spPr>
        </p:pic>
        <p:pic>
          <p:nvPicPr>
            <p:cNvPr id="146" name="Picture 145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921E3E26-96B0-5988-5E46-A70133272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2403" y="338693"/>
              <a:ext cx="520474" cy="520474"/>
            </a:xfrm>
            <a:prstGeom prst="rect">
              <a:avLst/>
            </a:prstGeom>
          </p:spPr>
        </p:pic>
        <p:pic>
          <p:nvPicPr>
            <p:cNvPr id="147" name="Picture 146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1A93EFC8-CB18-AEFF-8B3E-CA052F3E5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593" y="338693"/>
              <a:ext cx="520474" cy="520474"/>
            </a:xfrm>
            <a:prstGeom prst="rect">
              <a:avLst/>
            </a:prstGeom>
          </p:spPr>
        </p:pic>
        <p:pic>
          <p:nvPicPr>
            <p:cNvPr id="148" name="Picture 147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FB0B4B84-158A-D868-D3CC-2210EBE3F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533" y="338693"/>
              <a:ext cx="520474" cy="520474"/>
            </a:xfrm>
            <a:prstGeom prst="rect">
              <a:avLst/>
            </a:prstGeom>
          </p:spPr>
        </p:pic>
        <p:pic>
          <p:nvPicPr>
            <p:cNvPr id="149" name="Picture 148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5AD02390-8F79-8DFD-F143-7EB922F1B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3579" y="338693"/>
              <a:ext cx="520474" cy="520474"/>
            </a:xfrm>
            <a:prstGeom prst="rect">
              <a:avLst/>
            </a:prstGeom>
          </p:spPr>
        </p:pic>
        <p:pic>
          <p:nvPicPr>
            <p:cNvPr id="150" name="Picture 149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CB010E0A-EEE3-FC04-2545-CB75277BA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0804" y="338693"/>
              <a:ext cx="520474" cy="520474"/>
            </a:xfrm>
            <a:prstGeom prst="rect">
              <a:avLst/>
            </a:prstGeom>
          </p:spPr>
        </p:pic>
        <p:pic>
          <p:nvPicPr>
            <p:cNvPr id="151" name="Picture 150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20394DAD-1FAC-D490-79B4-59F80CA36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7656" y="338693"/>
              <a:ext cx="520474" cy="520474"/>
            </a:xfrm>
            <a:prstGeom prst="rect">
              <a:avLst/>
            </a:prstGeom>
          </p:spPr>
        </p:pic>
        <p:pic>
          <p:nvPicPr>
            <p:cNvPr id="152" name="Picture 151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2BD77FA5-7FF2-0BC7-2657-0DD1EB003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6786" y="338693"/>
              <a:ext cx="520474" cy="520474"/>
            </a:xfrm>
            <a:prstGeom prst="rect">
              <a:avLst/>
            </a:prstGeom>
          </p:spPr>
        </p:pic>
        <p:pic>
          <p:nvPicPr>
            <p:cNvPr id="153" name="Picture 152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DE54C6AF-DE3E-167F-FDFF-17DC526A9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832" y="338693"/>
              <a:ext cx="520474" cy="520474"/>
            </a:xfrm>
            <a:prstGeom prst="rect">
              <a:avLst/>
            </a:prstGeom>
          </p:spPr>
        </p:pic>
        <p:pic>
          <p:nvPicPr>
            <p:cNvPr id="154" name="Picture 153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EACC357B-ACEA-C08B-D98C-B3891D548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7962" y="338693"/>
              <a:ext cx="520474" cy="520474"/>
            </a:xfrm>
            <a:prstGeom prst="rect">
              <a:avLst/>
            </a:prstGeom>
          </p:spPr>
        </p:pic>
        <p:pic>
          <p:nvPicPr>
            <p:cNvPr id="155" name="Picture 154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94E2E241-28C2-C085-D659-14F027C56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1297" y="338693"/>
              <a:ext cx="520474" cy="520474"/>
            </a:xfrm>
            <a:prstGeom prst="rect">
              <a:avLst/>
            </a:prstGeom>
          </p:spPr>
        </p:pic>
        <p:pic>
          <p:nvPicPr>
            <p:cNvPr id="156" name="Picture 155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28533785-28DA-15BB-16BA-B1579DD0F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2332" y="338693"/>
              <a:ext cx="520474" cy="520474"/>
            </a:xfrm>
            <a:prstGeom prst="rect">
              <a:avLst/>
            </a:prstGeom>
          </p:spPr>
        </p:pic>
        <p:pic>
          <p:nvPicPr>
            <p:cNvPr id="157" name="Picture 156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747AD1F3-079C-9C17-D065-7E58F93D0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4378" y="338693"/>
              <a:ext cx="520474" cy="520474"/>
            </a:xfrm>
            <a:prstGeom prst="rect">
              <a:avLst/>
            </a:prstGeom>
          </p:spPr>
        </p:pic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0A88BF66-DB9F-BA06-1588-8C8D3FA1A3BB}"/>
              </a:ext>
            </a:extLst>
          </p:cNvPr>
          <p:cNvGrpSpPr/>
          <p:nvPr/>
        </p:nvGrpSpPr>
        <p:grpSpPr>
          <a:xfrm>
            <a:off x="5451244" y="5252711"/>
            <a:ext cx="3550375" cy="520474"/>
            <a:chOff x="5454477" y="338693"/>
            <a:chExt cx="3550375" cy="520474"/>
          </a:xfrm>
        </p:grpSpPr>
        <p:pic>
          <p:nvPicPr>
            <p:cNvPr id="159" name="Picture 158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704322DF-FE7D-0DCC-E078-59401E4BF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4477" y="338693"/>
              <a:ext cx="520474" cy="520474"/>
            </a:xfrm>
            <a:prstGeom prst="rect">
              <a:avLst/>
            </a:prstGeom>
          </p:spPr>
        </p:pic>
        <p:pic>
          <p:nvPicPr>
            <p:cNvPr id="160" name="Picture 159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37010944-F7F9-5EA5-EE74-8ED778BAB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7417" y="338693"/>
              <a:ext cx="520474" cy="520474"/>
            </a:xfrm>
            <a:prstGeom prst="rect">
              <a:avLst/>
            </a:prstGeom>
          </p:spPr>
        </p:pic>
        <p:pic>
          <p:nvPicPr>
            <p:cNvPr id="161" name="Picture 160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E1DBD98A-1BD1-B906-5BDC-5EC114912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9463" y="338693"/>
              <a:ext cx="520474" cy="520474"/>
            </a:xfrm>
            <a:prstGeom prst="rect">
              <a:avLst/>
            </a:prstGeom>
          </p:spPr>
        </p:pic>
        <p:pic>
          <p:nvPicPr>
            <p:cNvPr id="162" name="Picture 161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B6A6FD4C-3763-DA33-EB6C-205C1FFD6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2403" y="338693"/>
              <a:ext cx="520474" cy="520474"/>
            </a:xfrm>
            <a:prstGeom prst="rect">
              <a:avLst/>
            </a:prstGeom>
          </p:spPr>
        </p:pic>
        <p:pic>
          <p:nvPicPr>
            <p:cNvPr id="163" name="Picture 162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E72FA15C-C486-E459-E08E-F35743566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593" y="338693"/>
              <a:ext cx="520474" cy="520474"/>
            </a:xfrm>
            <a:prstGeom prst="rect">
              <a:avLst/>
            </a:prstGeom>
          </p:spPr>
        </p:pic>
        <p:pic>
          <p:nvPicPr>
            <p:cNvPr id="164" name="Picture 163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769324B7-666D-4790-4CC5-876DE488F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533" y="338693"/>
              <a:ext cx="520474" cy="520474"/>
            </a:xfrm>
            <a:prstGeom prst="rect">
              <a:avLst/>
            </a:prstGeom>
          </p:spPr>
        </p:pic>
        <p:pic>
          <p:nvPicPr>
            <p:cNvPr id="165" name="Picture 164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18580AE7-5F41-147D-C831-AA97D046A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3579" y="338693"/>
              <a:ext cx="520474" cy="520474"/>
            </a:xfrm>
            <a:prstGeom prst="rect">
              <a:avLst/>
            </a:prstGeom>
          </p:spPr>
        </p:pic>
        <p:pic>
          <p:nvPicPr>
            <p:cNvPr id="166" name="Picture 165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2AB54459-8F46-B49E-8734-6A8C24F26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0804" y="338693"/>
              <a:ext cx="520474" cy="520474"/>
            </a:xfrm>
            <a:prstGeom prst="rect">
              <a:avLst/>
            </a:prstGeom>
          </p:spPr>
        </p:pic>
        <p:pic>
          <p:nvPicPr>
            <p:cNvPr id="167" name="Picture 166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F9365DEB-838E-2581-F5C4-812879222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7656" y="338693"/>
              <a:ext cx="520474" cy="520474"/>
            </a:xfrm>
            <a:prstGeom prst="rect">
              <a:avLst/>
            </a:prstGeom>
          </p:spPr>
        </p:pic>
        <p:pic>
          <p:nvPicPr>
            <p:cNvPr id="168" name="Picture 167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5FE8EAD1-450E-5FD5-2C33-4B13B1041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6786" y="338693"/>
              <a:ext cx="520474" cy="520474"/>
            </a:xfrm>
            <a:prstGeom prst="rect">
              <a:avLst/>
            </a:prstGeom>
          </p:spPr>
        </p:pic>
        <p:pic>
          <p:nvPicPr>
            <p:cNvPr id="169" name="Picture 168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887035AC-1ACC-9355-0FC5-66849D2BA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832" y="338693"/>
              <a:ext cx="520474" cy="520474"/>
            </a:xfrm>
            <a:prstGeom prst="rect">
              <a:avLst/>
            </a:prstGeom>
          </p:spPr>
        </p:pic>
        <p:pic>
          <p:nvPicPr>
            <p:cNvPr id="170" name="Picture 169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B0BF0C62-E665-3802-242E-EF2E39904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7962" y="338693"/>
              <a:ext cx="520474" cy="520474"/>
            </a:xfrm>
            <a:prstGeom prst="rect">
              <a:avLst/>
            </a:prstGeom>
          </p:spPr>
        </p:pic>
        <p:pic>
          <p:nvPicPr>
            <p:cNvPr id="171" name="Picture 170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8C311EF0-052C-70D9-E08F-7731B1E2A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1297" y="338693"/>
              <a:ext cx="520474" cy="520474"/>
            </a:xfrm>
            <a:prstGeom prst="rect">
              <a:avLst/>
            </a:prstGeom>
          </p:spPr>
        </p:pic>
        <p:pic>
          <p:nvPicPr>
            <p:cNvPr id="172" name="Picture 171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F750C9A1-1F31-2D31-17DB-57270D448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2332" y="338693"/>
              <a:ext cx="520474" cy="520474"/>
            </a:xfrm>
            <a:prstGeom prst="rect">
              <a:avLst/>
            </a:prstGeom>
          </p:spPr>
        </p:pic>
        <p:pic>
          <p:nvPicPr>
            <p:cNvPr id="173" name="Picture 172" descr="A white line drawing of a water bottle&#10;&#10;Description automatically generated">
              <a:extLst>
                <a:ext uri="{FF2B5EF4-FFF2-40B4-BE49-F238E27FC236}">
                  <a16:creationId xmlns:a16="http://schemas.microsoft.com/office/drawing/2014/main" id="{443E31D4-3D19-85E5-44C4-7CB447F6E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4378" y="338693"/>
              <a:ext cx="520474" cy="520474"/>
            </a:xfrm>
            <a:prstGeom prst="rect">
              <a:avLst/>
            </a:prstGeom>
          </p:spPr>
        </p:pic>
      </p:grpSp>
      <p:pic>
        <p:nvPicPr>
          <p:cNvPr id="175" name="object 4">
            <a:extLst>
              <a:ext uri="{FF2B5EF4-FFF2-40B4-BE49-F238E27FC236}">
                <a16:creationId xmlns:a16="http://schemas.microsoft.com/office/drawing/2014/main" id="{73F83B7A-D57C-159E-5718-84374D9D3EB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49799" y="6127202"/>
            <a:ext cx="2434198" cy="529774"/>
          </a:xfrm>
          <a:prstGeom prst="rect">
            <a:avLst/>
          </a:prstGeom>
        </p:spPr>
      </p:pic>
      <p:sp>
        <p:nvSpPr>
          <p:cNvPr id="178" name="object 7">
            <a:extLst>
              <a:ext uri="{FF2B5EF4-FFF2-40B4-BE49-F238E27FC236}">
                <a16:creationId xmlns:a16="http://schemas.microsoft.com/office/drawing/2014/main" id="{91F95D0E-BD46-A9E1-8D93-01929875C8EB}"/>
              </a:ext>
            </a:extLst>
          </p:cNvPr>
          <p:cNvSpPr/>
          <p:nvPr/>
        </p:nvSpPr>
        <p:spPr>
          <a:xfrm>
            <a:off x="469308" y="2450820"/>
            <a:ext cx="17780" cy="13970"/>
          </a:xfrm>
          <a:custGeom>
            <a:avLst/>
            <a:gdLst/>
            <a:ahLst/>
            <a:cxnLst/>
            <a:rect l="l" t="t" r="r" b="b"/>
            <a:pathLst>
              <a:path w="17779" h="13969">
                <a:moveTo>
                  <a:pt x="5931" y="0"/>
                </a:moveTo>
                <a:lnTo>
                  <a:pt x="0" y="323"/>
                </a:lnTo>
                <a:lnTo>
                  <a:pt x="923" y="6093"/>
                </a:lnTo>
                <a:lnTo>
                  <a:pt x="5275" y="10878"/>
                </a:lnTo>
                <a:lnTo>
                  <a:pt x="11310" y="13637"/>
                </a:lnTo>
                <a:lnTo>
                  <a:pt x="17284" y="13328"/>
                </a:lnTo>
                <a:lnTo>
                  <a:pt x="16346" y="7572"/>
                </a:lnTo>
                <a:lnTo>
                  <a:pt x="11971" y="2773"/>
                </a:lnTo>
                <a:lnTo>
                  <a:pt x="5931" y="0"/>
                </a:lnTo>
                <a:close/>
              </a:path>
            </a:pathLst>
          </a:custGeom>
          <a:solidFill>
            <a:srgbClr val="422D1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7" name="Picture 176">
            <a:extLst>
              <a:ext uri="{FF2B5EF4-FFF2-40B4-BE49-F238E27FC236}">
                <a16:creationId xmlns:a16="http://schemas.microsoft.com/office/drawing/2014/main" id="{233CD0F8-7D67-E457-13BF-DB6529A9D1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278" t="24054" r="18622" b="28420"/>
          <a:stretch/>
        </p:blipFill>
        <p:spPr>
          <a:xfrm>
            <a:off x="536211" y="292496"/>
            <a:ext cx="4696363" cy="2666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32368" y="6350"/>
            <a:ext cx="9176368" cy="6838950"/>
          </a:xfrm>
          <a:custGeom>
            <a:avLst/>
            <a:gdLst/>
            <a:ahLst/>
            <a:cxnLst/>
            <a:rect l="l" t="t" r="r" b="b"/>
            <a:pathLst>
              <a:path w="9131300" h="6827520">
                <a:moveTo>
                  <a:pt x="9131300" y="0"/>
                </a:moveTo>
                <a:lnTo>
                  <a:pt x="0" y="0"/>
                </a:lnTo>
                <a:lnTo>
                  <a:pt x="0" y="6827304"/>
                </a:lnTo>
                <a:lnTo>
                  <a:pt x="9131300" y="6827304"/>
                </a:lnTo>
                <a:lnTo>
                  <a:pt x="9131300" y="0"/>
                </a:lnTo>
                <a:close/>
              </a:path>
            </a:pathLst>
          </a:custGeom>
          <a:solidFill>
            <a:srgbClr val="40AD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BDACBF7-A9B5-F37D-882F-C6BFF3231724}"/>
              </a:ext>
            </a:extLst>
          </p:cNvPr>
          <p:cNvSpPr/>
          <p:nvPr/>
        </p:nvSpPr>
        <p:spPr>
          <a:xfrm>
            <a:off x="-835571" y="-3909848"/>
            <a:ext cx="9300718" cy="9300718"/>
          </a:xfrm>
          <a:prstGeom prst="ellipse">
            <a:avLst/>
          </a:prstGeom>
          <a:solidFill>
            <a:srgbClr val="66CB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D8DEE4C-6ED8-6751-663E-5977AD9BA91F}"/>
              </a:ext>
            </a:extLst>
          </p:cNvPr>
          <p:cNvSpPr/>
          <p:nvPr/>
        </p:nvSpPr>
        <p:spPr>
          <a:xfrm>
            <a:off x="7310258" y="5076157"/>
            <a:ext cx="437428" cy="437428"/>
          </a:xfrm>
          <a:prstGeom prst="ellipse">
            <a:avLst/>
          </a:prstGeom>
          <a:solidFill>
            <a:srgbClr val="378D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1C69336-C545-E358-E5AF-2174EAE93A9B}"/>
              </a:ext>
            </a:extLst>
          </p:cNvPr>
          <p:cNvSpPr/>
          <p:nvPr/>
        </p:nvSpPr>
        <p:spPr>
          <a:xfrm>
            <a:off x="6367828" y="3886961"/>
            <a:ext cx="1236519" cy="1236519"/>
          </a:xfrm>
          <a:prstGeom prst="ellipse">
            <a:avLst/>
          </a:prstGeom>
          <a:solidFill>
            <a:srgbClr val="1661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ABFD71-A904-2E0D-024E-947E0D151E0C}"/>
              </a:ext>
            </a:extLst>
          </p:cNvPr>
          <p:cNvSpPr/>
          <p:nvPr/>
        </p:nvSpPr>
        <p:spPr>
          <a:xfrm>
            <a:off x="4572000" y="3948968"/>
            <a:ext cx="2020121" cy="2020121"/>
          </a:xfrm>
          <a:prstGeom prst="ellipse">
            <a:avLst/>
          </a:prstGeom>
          <a:solidFill>
            <a:srgbClr val="583D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bject 4"/>
          <p:cNvSpPr txBox="1"/>
          <p:nvPr/>
        </p:nvSpPr>
        <p:spPr>
          <a:xfrm>
            <a:off x="4716252" y="4142451"/>
            <a:ext cx="1783402" cy="124841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45720" algn="ctr">
              <a:lnSpc>
                <a:spcPts val="6020"/>
              </a:lnSpc>
              <a:spcBef>
                <a:spcPts val="135"/>
              </a:spcBef>
            </a:pPr>
            <a:r>
              <a:rPr sz="5400" b="1" spc="-31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Any</a:t>
            </a:r>
            <a:endParaRPr sz="5400">
              <a:latin typeface="Meta Pro" panose="02000503040000020004" pitchFamily="2" charset="0"/>
              <a:cs typeface="Trebuchet MS"/>
            </a:endParaRPr>
          </a:p>
          <a:p>
            <a:pPr algn="ctr">
              <a:lnSpc>
                <a:spcPts val="3560"/>
              </a:lnSpc>
            </a:pPr>
            <a:r>
              <a:rPr sz="3350" b="1" spc="-1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guesses?</a:t>
            </a:r>
            <a:endParaRPr sz="3350">
              <a:latin typeface="Meta Pro" panose="02000503040000020004" pitchFamily="2" charset="0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49799" y="6127202"/>
            <a:ext cx="2434198" cy="52977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97878" y="263963"/>
            <a:ext cx="4364990" cy="10509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700" spc="-280">
                <a:latin typeface="Meta Pro" panose="02000503040000020004" pitchFamily="2" charset="0"/>
              </a:rPr>
              <a:t>If</a:t>
            </a:r>
            <a:r>
              <a:rPr sz="6700" spc="220">
                <a:latin typeface="Meta Pro" panose="02000503040000020004" pitchFamily="2" charset="0"/>
              </a:rPr>
              <a:t> </a:t>
            </a:r>
            <a:r>
              <a:rPr sz="6700" spc="-320">
                <a:latin typeface="Meta Pro" panose="02000503040000020004" pitchFamily="2" charset="0"/>
              </a:rPr>
              <a:t>you</a:t>
            </a:r>
            <a:r>
              <a:rPr sz="6700" spc="-840">
                <a:latin typeface="Meta Pro" panose="02000503040000020004" pitchFamily="2" charset="0"/>
              </a:rPr>
              <a:t> </a:t>
            </a:r>
            <a:r>
              <a:rPr sz="6700" spc="-190">
                <a:solidFill>
                  <a:srgbClr val="583D8A"/>
                </a:solidFill>
                <a:latin typeface="Meta Pro" panose="02000503040000020004" pitchFamily="2" charset="0"/>
              </a:rPr>
              <a:t>brush</a:t>
            </a:r>
            <a:endParaRPr sz="6700">
              <a:latin typeface="Meta Pro" panose="02000503040000020004" pitchFamily="2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60538" y="745888"/>
            <a:ext cx="4923158" cy="2853985"/>
          </a:xfrm>
          <a:prstGeom prst="rect">
            <a:avLst/>
          </a:prstGeom>
        </p:spPr>
        <p:txBody>
          <a:bodyPr vert="horz" wrap="square" lIns="0" tIns="2305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14"/>
              </a:spcBef>
            </a:pPr>
            <a:r>
              <a:rPr sz="6700" b="1" spc="-385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your</a:t>
            </a:r>
            <a:r>
              <a:rPr sz="6700" b="1" spc="225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6700" b="1" spc="-520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teeth</a:t>
            </a:r>
            <a:endParaRPr sz="6700" b="1">
              <a:latin typeface="Meta Pro" panose="02000503040000020004" pitchFamily="2" charset="0"/>
              <a:cs typeface="Trebuchet MS"/>
            </a:endParaRPr>
          </a:p>
          <a:p>
            <a:pPr marL="465455" marR="132080">
              <a:lnSpc>
                <a:spcPts val="2300"/>
              </a:lnSpc>
              <a:spcBef>
                <a:spcPts val="919"/>
              </a:spcBef>
            </a:pPr>
            <a:r>
              <a:rPr sz="2200" b="1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for the recommended 2 minutes and you leave the tap running all that time, how many of these</a:t>
            </a:r>
            <a:endParaRPr sz="2200" b="1">
              <a:latin typeface="Meta Pro" panose="02000503040000020004" pitchFamily="2" charset="0"/>
              <a:cs typeface="Trebuchet MS"/>
            </a:endParaRPr>
          </a:p>
          <a:p>
            <a:pPr marL="465455" marR="5080">
              <a:lnSpc>
                <a:spcPts val="2300"/>
              </a:lnSpc>
            </a:pPr>
            <a:r>
              <a:rPr sz="2200" b="1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litre bottles of water do you think would drain down the sink?</a:t>
            </a:r>
            <a:endParaRPr sz="2200" b="1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0F5FA11-D813-CF90-116A-528E49C867E7}"/>
              </a:ext>
            </a:extLst>
          </p:cNvPr>
          <p:cNvSpPr/>
          <p:nvPr/>
        </p:nvSpPr>
        <p:spPr>
          <a:xfrm>
            <a:off x="404711" y="136358"/>
            <a:ext cx="285518" cy="1162346"/>
          </a:xfrm>
          <a:prstGeom prst="rect">
            <a:avLst/>
          </a:prstGeom>
          <a:solidFill>
            <a:srgbClr val="66CB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F380BE9-951A-E3FF-7DC6-C5AE99D7BF85}"/>
              </a:ext>
            </a:extLst>
          </p:cNvPr>
          <p:cNvSpPr/>
          <p:nvPr/>
        </p:nvSpPr>
        <p:spPr>
          <a:xfrm rot="5400000">
            <a:off x="1581540" y="-707335"/>
            <a:ext cx="55312" cy="1860685"/>
          </a:xfrm>
          <a:prstGeom prst="rect">
            <a:avLst/>
          </a:prstGeom>
          <a:solidFill>
            <a:srgbClr val="66CB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D474DD9-86BB-AC5E-A72A-3D23945B46E9}"/>
              </a:ext>
            </a:extLst>
          </p:cNvPr>
          <p:cNvSpPr/>
          <p:nvPr/>
        </p:nvSpPr>
        <p:spPr>
          <a:xfrm rot="5400000">
            <a:off x="2403436" y="273914"/>
            <a:ext cx="234603" cy="45719"/>
          </a:xfrm>
          <a:prstGeom prst="rect">
            <a:avLst/>
          </a:prstGeom>
          <a:solidFill>
            <a:srgbClr val="66CB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water bottle in a drop of water&#10;&#10;Description automatically generated">
            <a:extLst>
              <a:ext uri="{FF2B5EF4-FFF2-40B4-BE49-F238E27FC236}">
                <a16:creationId xmlns:a16="http://schemas.microsoft.com/office/drawing/2014/main" id="{4539FB30-6026-582D-E61A-8DBC0A48ED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49" y="2180021"/>
            <a:ext cx="4373884" cy="437388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C30EFDB-DBCE-7637-CE50-F7A49D1E1BAC}"/>
              </a:ext>
            </a:extLst>
          </p:cNvPr>
          <p:cNvGrpSpPr/>
          <p:nvPr/>
        </p:nvGrpSpPr>
        <p:grpSpPr>
          <a:xfrm>
            <a:off x="-32368" y="342201"/>
            <a:ext cx="2541653" cy="2019262"/>
            <a:chOff x="-32368" y="246508"/>
            <a:chExt cx="2541653" cy="201926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833F4A2-B903-035B-0792-B8E85C5660B1}"/>
                </a:ext>
              </a:extLst>
            </p:cNvPr>
            <p:cNvSpPr/>
            <p:nvPr/>
          </p:nvSpPr>
          <p:spPr>
            <a:xfrm>
              <a:off x="-32368" y="869894"/>
              <a:ext cx="432924" cy="1395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4049371-4F58-1D63-7741-F5205BCF3D1E}"/>
                </a:ext>
              </a:extLst>
            </p:cNvPr>
            <p:cNvSpPr/>
            <p:nvPr/>
          </p:nvSpPr>
          <p:spPr>
            <a:xfrm>
              <a:off x="400555" y="1298704"/>
              <a:ext cx="315589" cy="526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3283668-4036-D2C9-DA7D-A9566D52D5EE}"/>
                </a:ext>
              </a:extLst>
            </p:cNvPr>
            <p:cNvSpPr/>
            <p:nvPr/>
          </p:nvSpPr>
          <p:spPr>
            <a:xfrm>
              <a:off x="690050" y="1051965"/>
              <a:ext cx="887897" cy="8878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6731F5B-E8EA-18E2-84EC-D0158C92E3E0}"/>
                </a:ext>
              </a:extLst>
            </p:cNvPr>
            <p:cNvSpPr/>
            <p:nvPr/>
          </p:nvSpPr>
          <p:spPr>
            <a:xfrm>
              <a:off x="688062" y="251824"/>
              <a:ext cx="887897" cy="68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13">
              <a:extLst>
                <a:ext uri="{FF2B5EF4-FFF2-40B4-BE49-F238E27FC236}">
                  <a16:creationId xmlns:a16="http://schemas.microsoft.com/office/drawing/2014/main" id="{21AEDF62-7A06-BDD8-EA35-386FC00B9665}"/>
                </a:ext>
              </a:extLst>
            </p:cNvPr>
            <p:cNvSpPr/>
            <p:nvPr/>
          </p:nvSpPr>
          <p:spPr>
            <a:xfrm>
              <a:off x="688063" y="251824"/>
              <a:ext cx="1821222" cy="278204"/>
            </a:xfrm>
            <a:custGeom>
              <a:avLst/>
              <a:gdLst>
                <a:gd name="connsiteX0" fmla="*/ 0 w 887897"/>
                <a:gd name="connsiteY0" fmla="*/ 0 h 229821"/>
                <a:gd name="connsiteX1" fmla="*/ 887897 w 887897"/>
                <a:gd name="connsiteY1" fmla="*/ 0 h 229821"/>
                <a:gd name="connsiteX2" fmla="*/ 887897 w 887897"/>
                <a:gd name="connsiteY2" fmla="*/ 229821 h 229821"/>
                <a:gd name="connsiteX3" fmla="*/ 0 w 887897"/>
                <a:gd name="connsiteY3" fmla="*/ 229821 h 229821"/>
                <a:gd name="connsiteX4" fmla="*/ 0 w 887897"/>
                <a:gd name="connsiteY4" fmla="*/ 0 h 229821"/>
                <a:gd name="connsiteX0" fmla="*/ 0 w 1850849"/>
                <a:gd name="connsiteY0" fmla="*/ 4046 h 233867"/>
                <a:gd name="connsiteX1" fmla="*/ 1850849 w 1850849"/>
                <a:gd name="connsiteY1" fmla="*/ 0 h 233867"/>
                <a:gd name="connsiteX2" fmla="*/ 887897 w 1850849"/>
                <a:gd name="connsiteY2" fmla="*/ 233867 h 233867"/>
                <a:gd name="connsiteX3" fmla="*/ 0 w 1850849"/>
                <a:gd name="connsiteY3" fmla="*/ 233867 h 233867"/>
                <a:gd name="connsiteX4" fmla="*/ 0 w 1850849"/>
                <a:gd name="connsiteY4" fmla="*/ 4046 h 233867"/>
                <a:gd name="connsiteX0" fmla="*/ 0 w 1850849"/>
                <a:gd name="connsiteY0" fmla="*/ 4046 h 233867"/>
                <a:gd name="connsiteX1" fmla="*/ 1850849 w 1850849"/>
                <a:gd name="connsiteY1" fmla="*/ 0 h 233867"/>
                <a:gd name="connsiteX2" fmla="*/ 1846803 w 1850849"/>
                <a:gd name="connsiteY2" fmla="*/ 124625 h 233867"/>
                <a:gd name="connsiteX3" fmla="*/ 0 w 1850849"/>
                <a:gd name="connsiteY3" fmla="*/ 233867 h 233867"/>
                <a:gd name="connsiteX4" fmla="*/ 0 w 1850849"/>
                <a:gd name="connsiteY4" fmla="*/ 4046 h 233867"/>
                <a:gd name="connsiteX0" fmla="*/ 0 w 1850849"/>
                <a:gd name="connsiteY0" fmla="*/ 4046 h 286465"/>
                <a:gd name="connsiteX1" fmla="*/ 1850849 w 1850849"/>
                <a:gd name="connsiteY1" fmla="*/ 0 h 286465"/>
                <a:gd name="connsiteX2" fmla="*/ 1846803 w 1850849"/>
                <a:gd name="connsiteY2" fmla="*/ 124625 h 286465"/>
                <a:gd name="connsiteX3" fmla="*/ 590719 w 1850849"/>
                <a:gd name="connsiteY3" fmla="*/ 286465 h 286465"/>
                <a:gd name="connsiteX4" fmla="*/ 0 w 1850849"/>
                <a:gd name="connsiteY4" fmla="*/ 4046 h 286465"/>
                <a:gd name="connsiteX0" fmla="*/ 0 w 1846803"/>
                <a:gd name="connsiteY0" fmla="*/ 9362 h 291781"/>
                <a:gd name="connsiteX1" fmla="*/ 1842874 w 1846803"/>
                <a:gd name="connsiteY1" fmla="*/ 0 h 291781"/>
                <a:gd name="connsiteX2" fmla="*/ 1846803 w 1846803"/>
                <a:gd name="connsiteY2" fmla="*/ 129941 h 291781"/>
                <a:gd name="connsiteX3" fmla="*/ 590719 w 1846803"/>
                <a:gd name="connsiteY3" fmla="*/ 291781 h 291781"/>
                <a:gd name="connsiteX4" fmla="*/ 0 w 1846803"/>
                <a:gd name="connsiteY4" fmla="*/ 9362 h 291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6803" h="291781">
                  <a:moveTo>
                    <a:pt x="0" y="9362"/>
                  </a:moveTo>
                  <a:lnTo>
                    <a:pt x="1842874" y="0"/>
                  </a:lnTo>
                  <a:lnTo>
                    <a:pt x="1846803" y="129941"/>
                  </a:lnTo>
                  <a:lnTo>
                    <a:pt x="590719" y="291781"/>
                  </a:lnTo>
                  <a:lnTo>
                    <a:pt x="0" y="93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09DA390-3ABA-EFB7-4B5F-64A7BFB50F7F}"/>
                </a:ext>
              </a:extLst>
            </p:cNvPr>
            <p:cNvSpPr/>
            <p:nvPr/>
          </p:nvSpPr>
          <p:spPr>
            <a:xfrm>
              <a:off x="687068" y="246508"/>
              <a:ext cx="1821222" cy="1106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9A2BBCC-A913-AD27-60C0-5A256DF343F9}"/>
                </a:ext>
              </a:extLst>
            </p:cNvPr>
            <p:cNvSpPr/>
            <p:nvPr/>
          </p:nvSpPr>
          <p:spPr>
            <a:xfrm>
              <a:off x="1567010" y="1311539"/>
              <a:ext cx="783953" cy="808986"/>
            </a:xfrm>
            <a:custGeom>
              <a:avLst/>
              <a:gdLst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782020 w 782020"/>
                <a:gd name="connsiteY1" fmla="*/ 808986 h 808986"/>
                <a:gd name="connsiteX2" fmla="*/ 257405 w 782020"/>
                <a:gd name="connsiteY2" fmla="*/ 808986 h 808986"/>
                <a:gd name="connsiteX3" fmla="*/ 0 w 782020"/>
                <a:gd name="connsiteY3" fmla="*/ 527067 h 808986"/>
                <a:gd name="connsiteX4" fmla="*/ 2451 w 782020"/>
                <a:gd name="connsiteY4" fmla="*/ 0 h 808986"/>
                <a:gd name="connsiteX0" fmla="*/ 2451 w 782315"/>
                <a:gd name="connsiteY0" fmla="*/ 0 h 808986"/>
                <a:gd name="connsiteX1" fmla="*/ 782020 w 782315"/>
                <a:gd name="connsiteY1" fmla="*/ 808986 h 808986"/>
                <a:gd name="connsiteX2" fmla="*/ 257405 w 782315"/>
                <a:gd name="connsiteY2" fmla="*/ 808986 h 808986"/>
                <a:gd name="connsiteX3" fmla="*/ 0 w 782315"/>
                <a:gd name="connsiteY3" fmla="*/ 527067 h 808986"/>
                <a:gd name="connsiteX4" fmla="*/ 2451 w 782315"/>
                <a:gd name="connsiteY4" fmla="*/ 0 h 808986"/>
                <a:gd name="connsiteX0" fmla="*/ 2451 w 782335"/>
                <a:gd name="connsiteY0" fmla="*/ 0 h 808986"/>
                <a:gd name="connsiteX1" fmla="*/ 782020 w 782335"/>
                <a:gd name="connsiteY1" fmla="*/ 808986 h 808986"/>
                <a:gd name="connsiteX2" fmla="*/ 257405 w 782335"/>
                <a:gd name="connsiteY2" fmla="*/ 808986 h 808986"/>
                <a:gd name="connsiteX3" fmla="*/ 0 w 782335"/>
                <a:gd name="connsiteY3" fmla="*/ 527067 h 808986"/>
                <a:gd name="connsiteX4" fmla="*/ 2451 w 782335"/>
                <a:gd name="connsiteY4" fmla="*/ 0 h 808986"/>
                <a:gd name="connsiteX0" fmla="*/ 2451 w 782337"/>
                <a:gd name="connsiteY0" fmla="*/ 1660 h 810646"/>
                <a:gd name="connsiteX1" fmla="*/ 782020 w 782337"/>
                <a:gd name="connsiteY1" fmla="*/ 810646 h 810646"/>
                <a:gd name="connsiteX2" fmla="*/ 257405 w 782337"/>
                <a:gd name="connsiteY2" fmla="*/ 810646 h 810646"/>
                <a:gd name="connsiteX3" fmla="*/ 0 w 782337"/>
                <a:gd name="connsiteY3" fmla="*/ 528727 h 810646"/>
                <a:gd name="connsiteX4" fmla="*/ 2451 w 782337"/>
                <a:gd name="connsiteY4" fmla="*/ 1660 h 810646"/>
                <a:gd name="connsiteX0" fmla="*/ 2451 w 782337"/>
                <a:gd name="connsiteY0" fmla="*/ 1660 h 810646"/>
                <a:gd name="connsiteX1" fmla="*/ 782020 w 782337"/>
                <a:gd name="connsiteY1" fmla="*/ 810646 h 810646"/>
                <a:gd name="connsiteX2" fmla="*/ 257405 w 782337"/>
                <a:gd name="connsiteY2" fmla="*/ 810646 h 810646"/>
                <a:gd name="connsiteX3" fmla="*/ 0 w 782337"/>
                <a:gd name="connsiteY3" fmla="*/ 528727 h 810646"/>
                <a:gd name="connsiteX4" fmla="*/ 2451 w 782337"/>
                <a:gd name="connsiteY4" fmla="*/ 1660 h 810646"/>
                <a:gd name="connsiteX0" fmla="*/ 2451 w 782337"/>
                <a:gd name="connsiteY0" fmla="*/ 1660 h 810646"/>
                <a:gd name="connsiteX1" fmla="*/ 782020 w 782337"/>
                <a:gd name="connsiteY1" fmla="*/ 810646 h 810646"/>
                <a:gd name="connsiteX2" fmla="*/ 257405 w 782337"/>
                <a:gd name="connsiteY2" fmla="*/ 810646 h 810646"/>
                <a:gd name="connsiteX3" fmla="*/ 0 w 782337"/>
                <a:gd name="connsiteY3" fmla="*/ 528727 h 810646"/>
                <a:gd name="connsiteX4" fmla="*/ 2451 w 782337"/>
                <a:gd name="connsiteY4" fmla="*/ 1660 h 810646"/>
                <a:gd name="connsiteX0" fmla="*/ 2451 w 782020"/>
                <a:gd name="connsiteY0" fmla="*/ 1528 h 810514"/>
                <a:gd name="connsiteX1" fmla="*/ 782020 w 782020"/>
                <a:gd name="connsiteY1" fmla="*/ 810514 h 810514"/>
                <a:gd name="connsiteX2" fmla="*/ 257405 w 782020"/>
                <a:gd name="connsiteY2" fmla="*/ 810514 h 810514"/>
                <a:gd name="connsiteX3" fmla="*/ 0 w 782020"/>
                <a:gd name="connsiteY3" fmla="*/ 528595 h 810514"/>
                <a:gd name="connsiteX4" fmla="*/ 2451 w 782020"/>
                <a:gd name="connsiteY4" fmla="*/ 1528 h 810514"/>
                <a:gd name="connsiteX0" fmla="*/ 2451 w 782020"/>
                <a:gd name="connsiteY0" fmla="*/ 1715 h 810701"/>
                <a:gd name="connsiteX1" fmla="*/ 782020 w 782020"/>
                <a:gd name="connsiteY1" fmla="*/ 810701 h 810701"/>
                <a:gd name="connsiteX2" fmla="*/ 257405 w 782020"/>
                <a:gd name="connsiteY2" fmla="*/ 810701 h 810701"/>
                <a:gd name="connsiteX3" fmla="*/ 0 w 782020"/>
                <a:gd name="connsiteY3" fmla="*/ 528782 h 810701"/>
                <a:gd name="connsiteX4" fmla="*/ 2451 w 782020"/>
                <a:gd name="connsiteY4" fmla="*/ 1715 h 810701"/>
                <a:gd name="connsiteX0" fmla="*/ 2451 w 782020"/>
                <a:gd name="connsiteY0" fmla="*/ 0 h 808986"/>
                <a:gd name="connsiteX1" fmla="*/ 782020 w 782020"/>
                <a:gd name="connsiteY1" fmla="*/ 808986 h 808986"/>
                <a:gd name="connsiteX2" fmla="*/ 257405 w 782020"/>
                <a:gd name="connsiteY2" fmla="*/ 808986 h 808986"/>
                <a:gd name="connsiteX3" fmla="*/ 0 w 782020"/>
                <a:gd name="connsiteY3" fmla="*/ 527067 h 808986"/>
                <a:gd name="connsiteX4" fmla="*/ 2451 w 782020"/>
                <a:gd name="connsiteY4" fmla="*/ 0 h 808986"/>
                <a:gd name="connsiteX0" fmla="*/ 2451 w 782020"/>
                <a:gd name="connsiteY0" fmla="*/ 0 h 808986"/>
                <a:gd name="connsiteX1" fmla="*/ 782020 w 782020"/>
                <a:gd name="connsiteY1" fmla="*/ 808986 h 808986"/>
                <a:gd name="connsiteX2" fmla="*/ 257405 w 782020"/>
                <a:gd name="connsiteY2" fmla="*/ 808986 h 808986"/>
                <a:gd name="connsiteX3" fmla="*/ 0 w 782020"/>
                <a:gd name="connsiteY3" fmla="*/ 527067 h 808986"/>
                <a:gd name="connsiteX4" fmla="*/ 2451 w 782020"/>
                <a:gd name="connsiteY4" fmla="*/ 0 h 808986"/>
                <a:gd name="connsiteX0" fmla="*/ 2451 w 782020"/>
                <a:gd name="connsiteY0" fmla="*/ 0 h 808986"/>
                <a:gd name="connsiteX1" fmla="*/ 782020 w 782020"/>
                <a:gd name="connsiteY1" fmla="*/ 808986 h 808986"/>
                <a:gd name="connsiteX2" fmla="*/ 257405 w 782020"/>
                <a:gd name="connsiteY2" fmla="*/ 808986 h 808986"/>
                <a:gd name="connsiteX3" fmla="*/ 0 w 782020"/>
                <a:gd name="connsiteY3" fmla="*/ 527067 h 808986"/>
                <a:gd name="connsiteX4" fmla="*/ 2451 w 782020"/>
                <a:gd name="connsiteY4" fmla="*/ 0 h 808986"/>
                <a:gd name="connsiteX0" fmla="*/ 4384 w 783953"/>
                <a:gd name="connsiteY0" fmla="*/ 0 h 808986"/>
                <a:gd name="connsiteX1" fmla="*/ 783953 w 783953"/>
                <a:gd name="connsiteY1" fmla="*/ 808986 h 808986"/>
                <a:gd name="connsiteX2" fmla="*/ 259338 w 783953"/>
                <a:gd name="connsiteY2" fmla="*/ 808986 h 808986"/>
                <a:gd name="connsiteX3" fmla="*/ 1933 w 783953"/>
                <a:gd name="connsiteY3" fmla="*/ 527067 h 808986"/>
                <a:gd name="connsiteX4" fmla="*/ 4384 w 783953"/>
                <a:gd name="connsiteY4" fmla="*/ 0 h 808986"/>
                <a:gd name="connsiteX0" fmla="*/ 4384 w 783953"/>
                <a:gd name="connsiteY0" fmla="*/ 0 h 808986"/>
                <a:gd name="connsiteX1" fmla="*/ 783953 w 783953"/>
                <a:gd name="connsiteY1" fmla="*/ 808986 h 808986"/>
                <a:gd name="connsiteX2" fmla="*/ 259338 w 783953"/>
                <a:gd name="connsiteY2" fmla="*/ 808986 h 808986"/>
                <a:gd name="connsiteX3" fmla="*/ 1933 w 783953"/>
                <a:gd name="connsiteY3" fmla="*/ 527067 h 808986"/>
                <a:gd name="connsiteX4" fmla="*/ 4384 w 783953"/>
                <a:gd name="connsiteY4" fmla="*/ 0 h 808986"/>
                <a:gd name="connsiteX0" fmla="*/ 4384 w 783953"/>
                <a:gd name="connsiteY0" fmla="*/ 0 h 808986"/>
                <a:gd name="connsiteX1" fmla="*/ 783953 w 783953"/>
                <a:gd name="connsiteY1" fmla="*/ 808986 h 808986"/>
                <a:gd name="connsiteX2" fmla="*/ 259338 w 783953"/>
                <a:gd name="connsiteY2" fmla="*/ 808986 h 808986"/>
                <a:gd name="connsiteX3" fmla="*/ 1933 w 783953"/>
                <a:gd name="connsiteY3" fmla="*/ 527067 h 808986"/>
                <a:gd name="connsiteX4" fmla="*/ 4384 w 783953"/>
                <a:gd name="connsiteY4" fmla="*/ 0 h 808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3953" h="808986">
                  <a:moveTo>
                    <a:pt x="4384" y="0"/>
                  </a:moveTo>
                  <a:cubicBezTo>
                    <a:pt x="259353" y="17631"/>
                    <a:pt x="761074" y="156895"/>
                    <a:pt x="783953" y="808986"/>
                  </a:cubicBezTo>
                  <a:lnTo>
                    <a:pt x="259338" y="808986"/>
                  </a:lnTo>
                  <a:cubicBezTo>
                    <a:pt x="215211" y="536056"/>
                    <a:pt x="-23808" y="518486"/>
                    <a:pt x="1933" y="527067"/>
                  </a:cubicBezTo>
                  <a:lnTo>
                    <a:pt x="438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30643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32368" y="6350"/>
            <a:ext cx="9176368" cy="6838950"/>
          </a:xfrm>
          <a:custGeom>
            <a:avLst/>
            <a:gdLst/>
            <a:ahLst/>
            <a:cxnLst/>
            <a:rect l="l" t="t" r="r" b="b"/>
            <a:pathLst>
              <a:path w="9131300" h="6827520">
                <a:moveTo>
                  <a:pt x="9131300" y="0"/>
                </a:moveTo>
                <a:lnTo>
                  <a:pt x="0" y="0"/>
                </a:lnTo>
                <a:lnTo>
                  <a:pt x="0" y="6827304"/>
                </a:lnTo>
                <a:lnTo>
                  <a:pt x="9131300" y="6827304"/>
                </a:lnTo>
                <a:lnTo>
                  <a:pt x="9131300" y="0"/>
                </a:lnTo>
                <a:close/>
              </a:path>
            </a:pathLst>
          </a:custGeom>
          <a:solidFill>
            <a:srgbClr val="40AD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60FAA8E-5A25-BA49-7FEC-E078368471F1}"/>
              </a:ext>
            </a:extLst>
          </p:cNvPr>
          <p:cNvSpPr/>
          <p:nvPr/>
        </p:nvSpPr>
        <p:spPr>
          <a:xfrm>
            <a:off x="-786803" y="-2861336"/>
            <a:ext cx="9300718" cy="9300718"/>
          </a:xfrm>
          <a:prstGeom prst="ellipse">
            <a:avLst/>
          </a:prstGeom>
          <a:solidFill>
            <a:srgbClr val="66CB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49799" y="6127202"/>
            <a:ext cx="2434198" cy="52977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8371364-7F3E-AD71-8444-17F1C7B6F3EC}"/>
              </a:ext>
            </a:extLst>
          </p:cNvPr>
          <p:cNvSpPr/>
          <p:nvPr/>
        </p:nvSpPr>
        <p:spPr>
          <a:xfrm>
            <a:off x="4625336" y="1817764"/>
            <a:ext cx="3091010" cy="3091010"/>
          </a:xfrm>
          <a:prstGeom prst="ellipse">
            <a:avLst/>
          </a:prstGeom>
          <a:solidFill>
            <a:srgbClr val="00A1D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FF882C66-4B57-462C-6C6A-94695706ED1E}"/>
              </a:ext>
            </a:extLst>
          </p:cNvPr>
          <p:cNvSpPr txBox="1"/>
          <p:nvPr/>
        </p:nvSpPr>
        <p:spPr>
          <a:xfrm>
            <a:off x="5166902" y="2362184"/>
            <a:ext cx="2115855" cy="1977786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12700" marR="5080">
              <a:lnSpc>
                <a:spcPct val="78000"/>
              </a:lnSpc>
              <a:spcBef>
                <a:spcPts val="915"/>
              </a:spcBef>
            </a:pPr>
            <a:r>
              <a:rPr lang="en-GB" sz="3100" b="1" spc="-150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so remember </a:t>
            </a:r>
            <a:r>
              <a:rPr sz="3100" b="1" spc="-150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to turn off </a:t>
            </a:r>
            <a:r>
              <a:rPr lang="en-GB" sz="3100" b="1" spc="-150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    </a:t>
            </a:r>
            <a:r>
              <a:rPr sz="3100" b="1" spc="-150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the tap when brushing</a:t>
            </a:r>
            <a:r>
              <a:rPr lang="en-GB" sz="3100" b="1" spc="-150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    </a:t>
            </a:r>
            <a:r>
              <a:rPr sz="3100" b="1" spc="-150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your teeth!</a:t>
            </a:r>
            <a:endParaRPr sz="3100" spc="-15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569806C-887F-B626-E044-B91A15DB244E}"/>
              </a:ext>
            </a:extLst>
          </p:cNvPr>
          <p:cNvSpPr/>
          <p:nvPr/>
        </p:nvSpPr>
        <p:spPr>
          <a:xfrm>
            <a:off x="404711" y="136358"/>
            <a:ext cx="285518" cy="1162346"/>
          </a:xfrm>
          <a:prstGeom prst="rect">
            <a:avLst/>
          </a:prstGeom>
          <a:solidFill>
            <a:srgbClr val="66CB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C2C028F-7A0B-AE1D-4B39-7165C64BD512}"/>
              </a:ext>
            </a:extLst>
          </p:cNvPr>
          <p:cNvSpPr/>
          <p:nvPr/>
        </p:nvSpPr>
        <p:spPr>
          <a:xfrm rot="5400000">
            <a:off x="1581540" y="-707335"/>
            <a:ext cx="55312" cy="1860685"/>
          </a:xfrm>
          <a:prstGeom prst="rect">
            <a:avLst/>
          </a:prstGeom>
          <a:solidFill>
            <a:srgbClr val="66CB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23159E-E349-23A7-3A4B-FD46E1A8BBF9}"/>
              </a:ext>
            </a:extLst>
          </p:cNvPr>
          <p:cNvSpPr/>
          <p:nvPr/>
        </p:nvSpPr>
        <p:spPr>
          <a:xfrm rot="5400000">
            <a:off x="2407593" y="289793"/>
            <a:ext cx="234603" cy="45719"/>
          </a:xfrm>
          <a:prstGeom prst="rect">
            <a:avLst/>
          </a:prstGeom>
          <a:solidFill>
            <a:srgbClr val="66CB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55A9957-58F6-9968-35BB-BDC5DA61382B}"/>
              </a:ext>
            </a:extLst>
          </p:cNvPr>
          <p:cNvSpPr/>
          <p:nvPr/>
        </p:nvSpPr>
        <p:spPr>
          <a:xfrm rot="5400000">
            <a:off x="2403436" y="273914"/>
            <a:ext cx="234603" cy="45719"/>
          </a:xfrm>
          <a:prstGeom prst="rect">
            <a:avLst/>
          </a:prstGeom>
          <a:solidFill>
            <a:srgbClr val="66CB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water bottle in a drop of water&#10;&#10;Description automatically generated">
            <a:extLst>
              <a:ext uri="{FF2B5EF4-FFF2-40B4-BE49-F238E27FC236}">
                <a16:creationId xmlns:a16="http://schemas.microsoft.com/office/drawing/2014/main" id="{3F271AB8-33E8-9FC7-242D-D9D5ACC701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49" y="2180021"/>
            <a:ext cx="4373884" cy="4373884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6E4A1EC3-9E10-73AF-FE42-36084F489FDF}"/>
              </a:ext>
            </a:extLst>
          </p:cNvPr>
          <p:cNvGrpSpPr/>
          <p:nvPr/>
        </p:nvGrpSpPr>
        <p:grpSpPr>
          <a:xfrm>
            <a:off x="-32368" y="342201"/>
            <a:ext cx="2541653" cy="2019262"/>
            <a:chOff x="-32368" y="246508"/>
            <a:chExt cx="2541653" cy="201926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BB63D0C-905D-27C2-307A-DAA711967E87}"/>
                </a:ext>
              </a:extLst>
            </p:cNvPr>
            <p:cNvSpPr/>
            <p:nvPr/>
          </p:nvSpPr>
          <p:spPr>
            <a:xfrm>
              <a:off x="-32368" y="869894"/>
              <a:ext cx="432924" cy="1395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AB2FED5-3DA8-E9F5-9441-5C501D48222F}"/>
                </a:ext>
              </a:extLst>
            </p:cNvPr>
            <p:cNvSpPr/>
            <p:nvPr/>
          </p:nvSpPr>
          <p:spPr>
            <a:xfrm>
              <a:off x="400555" y="1298704"/>
              <a:ext cx="315589" cy="526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C5A05AB-480B-70EF-B730-B266C33D4E6E}"/>
                </a:ext>
              </a:extLst>
            </p:cNvPr>
            <p:cNvSpPr/>
            <p:nvPr/>
          </p:nvSpPr>
          <p:spPr>
            <a:xfrm>
              <a:off x="690050" y="1051965"/>
              <a:ext cx="887897" cy="8878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80257B1-9433-6C4B-AA13-A7CB631A8250}"/>
                </a:ext>
              </a:extLst>
            </p:cNvPr>
            <p:cNvSpPr/>
            <p:nvPr/>
          </p:nvSpPr>
          <p:spPr>
            <a:xfrm>
              <a:off x="688062" y="251824"/>
              <a:ext cx="887897" cy="68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13">
              <a:extLst>
                <a:ext uri="{FF2B5EF4-FFF2-40B4-BE49-F238E27FC236}">
                  <a16:creationId xmlns:a16="http://schemas.microsoft.com/office/drawing/2014/main" id="{8D21E8D3-E85D-3A35-47B2-D1A84BC95A3D}"/>
                </a:ext>
              </a:extLst>
            </p:cNvPr>
            <p:cNvSpPr/>
            <p:nvPr/>
          </p:nvSpPr>
          <p:spPr>
            <a:xfrm>
              <a:off x="688063" y="251824"/>
              <a:ext cx="1821222" cy="278204"/>
            </a:xfrm>
            <a:custGeom>
              <a:avLst/>
              <a:gdLst>
                <a:gd name="connsiteX0" fmla="*/ 0 w 887897"/>
                <a:gd name="connsiteY0" fmla="*/ 0 h 229821"/>
                <a:gd name="connsiteX1" fmla="*/ 887897 w 887897"/>
                <a:gd name="connsiteY1" fmla="*/ 0 h 229821"/>
                <a:gd name="connsiteX2" fmla="*/ 887897 w 887897"/>
                <a:gd name="connsiteY2" fmla="*/ 229821 h 229821"/>
                <a:gd name="connsiteX3" fmla="*/ 0 w 887897"/>
                <a:gd name="connsiteY3" fmla="*/ 229821 h 229821"/>
                <a:gd name="connsiteX4" fmla="*/ 0 w 887897"/>
                <a:gd name="connsiteY4" fmla="*/ 0 h 229821"/>
                <a:gd name="connsiteX0" fmla="*/ 0 w 1850849"/>
                <a:gd name="connsiteY0" fmla="*/ 4046 h 233867"/>
                <a:gd name="connsiteX1" fmla="*/ 1850849 w 1850849"/>
                <a:gd name="connsiteY1" fmla="*/ 0 h 233867"/>
                <a:gd name="connsiteX2" fmla="*/ 887897 w 1850849"/>
                <a:gd name="connsiteY2" fmla="*/ 233867 h 233867"/>
                <a:gd name="connsiteX3" fmla="*/ 0 w 1850849"/>
                <a:gd name="connsiteY3" fmla="*/ 233867 h 233867"/>
                <a:gd name="connsiteX4" fmla="*/ 0 w 1850849"/>
                <a:gd name="connsiteY4" fmla="*/ 4046 h 233867"/>
                <a:gd name="connsiteX0" fmla="*/ 0 w 1850849"/>
                <a:gd name="connsiteY0" fmla="*/ 4046 h 233867"/>
                <a:gd name="connsiteX1" fmla="*/ 1850849 w 1850849"/>
                <a:gd name="connsiteY1" fmla="*/ 0 h 233867"/>
                <a:gd name="connsiteX2" fmla="*/ 1846803 w 1850849"/>
                <a:gd name="connsiteY2" fmla="*/ 124625 h 233867"/>
                <a:gd name="connsiteX3" fmla="*/ 0 w 1850849"/>
                <a:gd name="connsiteY3" fmla="*/ 233867 h 233867"/>
                <a:gd name="connsiteX4" fmla="*/ 0 w 1850849"/>
                <a:gd name="connsiteY4" fmla="*/ 4046 h 233867"/>
                <a:gd name="connsiteX0" fmla="*/ 0 w 1850849"/>
                <a:gd name="connsiteY0" fmla="*/ 4046 h 286465"/>
                <a:gd name="connsiteX1" fmla="*/ 1850849 w 1850849"/>
                <a:gd name="connsiteY1" fmla="*/ 0 h 286465"/>
                <a:gd name="connsiteX2" fmla="*/ 1846803 w 1850849"/>
                <a:gd name="connsiteY2" fmla="*/ 124625 h 286465"/>
                <a:gd name="connsiteX3" fmla="*/ 590719 w 1850849"/>
                <a:gd name="connsiteY3" fmla="*/ 286465 h 286465"/>
                <a:gd name="connsiteX4" fmla="*/ 0 w 1850849"/>
                <a:gd name="connsiteY4" fmla="*/ 4046 h 286465"/>
                <a:gd name="connsiteX0" fmla="*/ 0 w 1846803"/>
                <a:gd name="connsiteY0" fmla="*/ 9362 h 291781"/>
                <a:gd name="connsiteX1" fmla="*/ 1842874 w 1846803"/>
                <a:gd name="connsiteY1" fmla="*/ 0 h 291781"/>
                <a:gd name="connsiteX2" fmla="*/ 1846803 w 1846803"/>
                <a:gd name="connsiteY2" fmla="*/ 129941 h 291781"/>
                <a:gd name="connsiteX3" fmla="*/ 590719 w 1846803"/>
                <a:gd name="connsiteY3" fmla="*/ 291781 h 291781"/>
                <a:gd name="connsiteX4" fmla="*/ 0 w 1846803"/>
                <a:gd name="connsiteY4" fmla="*/ 9362 h 291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6803" h="291781">
                  <a:moveTo>
                    <a:pt x="0" y="9362"/>
                  </a:moveTo>
                  <a:lnTo>
                    <a:pt x="1842874" y="0"/>
                  </a:lnTo>
                  <a:lnTo>
                    <a:pt x="1846803" y="129941"/>
                  </a:lnTo>
                  <a:lnTo>
                    <a:pt x="590719" y="291781"/>
                  </a:lnTo>
                  <a:lnTo>
                    <a:pt x="0" y="93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06BAC54-4E52-F4BB-D858-4ED3004CC19D}"/>
                </a:ext>
              </a:extLst>
            </p:cNvPr>
            <p:cNvSpPr/>
            <p:nvPr/>
          </p:nvSpPr>
          <p:spPr>
            <a:xfrm>
              <a:off x="687068" y="246508"/>
              <a:ext cx="1821222" cy="1106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962FCC6-D166-C50B-85DF-87B0CF9D5FB0}"/>
                </a:ext>
              </a:extLst>
            </p:cNvPr>
            <p:cNvSpPr/>
            <p:nvPr/>
          </p:nvSpPr>
          <p:spPr>
            <a:xfrm>
              <a:off x="1567010" y="1311539"/>
              <a:ext cx="783953" cy="808986"/>
            </a:xfrm>
            <a:custGeom>
              <a:avLst/>
              <a:gdLst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782020 w 782020"/>
                <a:gd name="connsiteY1" fmla="*/ 808986 h 808986"/>
                <a:gd name="connsiteX2" fmla="*/ 257405 w 782020"/>
                <a:gd name="connsiteY2" fmla="*/ 808986 h 808986"/>
                <a:gd name="connsiteX3" fmla="*/ 0 w 782020"/>
                <a:gd name="connsiteY3" fmla="*/ 527067 h 808986"/>
                <a:gd name="connsiteX4" fmla="*/ 2451 w 782020"/>
                <a:gd name="connsiteY4" fmla="*/ 0 h 808986"/>
                <a:gd name="connsiteX0" fmla="*/ 2451 w 782315"/>
                <a:gd name="connsiteY0" fmla="*/ 0 h 808986"/>
                <a:gd name="connsiteX1" fmla="*/ 782020 w 782315"/>
                <a:gd name="connsiteY1" fmla="*/ 808986 h 808986"/>
                <a:gd name="connsiteX2" fmla="*/ 257405 w 782315"/>
                <a:gd name="connsiteY2" fmla="*/ 808986 h 808986"/>
                <a:gd name="connsiteX3" fmla="*/ 0 w 782315"/>
                <a:gd name="connsiteY3" fmla="*/ 527067 h 808986"/>
                <a:gd name="connsiteX4" fmla="*/ 2451 w 782315"/>
                <a:gd name="connsiteY4" fmla="*/ 0 h 808986"/>
                <a:gd name="connsiteX0" fmla="*/ 2451 w 782335"/>
                <a:gd name="connsiteY0" fmla="*/ 0 h 808986"/>
                <a:gd name="connsiteX1" fmla="*/ 782020 w 782335"/>
                <a:gd name="connsiteY1" fmla="*/ 808986 h 808986"/>
                <a:gd name="connsiteX2" fmla="*/ 257405 w 782335"/>
                <a:gd name="connsiteY2" fmla="*/ 808986 h 808986"/>
                <a:gd name="connsiteX3" fmla="*/ 0 w 782335"/>
                <a:gd name="connsiteY3" fmla="*/ 527067 h 808986"/>
                <a:gd name="connsiteX4" fmla="*/ 2451 w 782335"/>
                <a:gd name="connsiteY4" fmla="*/ 0 h 808986"/>
                <a:gd name="connsiteX0" fmla="*/ 2451 w 782337"/>
                <a:gd name="connsiteY0" fmla="*/ 1660 h 810646"/>
                <a:gd name="connsiteX1" fmla="*/ 782020 w 782337"/>
                <a:gd name="connsiteY1" fmla="*/ 810646 h 810646"/>
                <a:gd name="connsiteX2" fmla="*/ 257405 w 782337"/>
                <a:gd name="connsiteY2" fmla="*/ 810646 h 810646"/>
                <a:gd name="connsiteX3" fmla="*/ 0 w 782337"/>
                <a:gd name="connsiteY3" fmla="*/ 528727 h 810646"/>
                <a:gd name="connsiteX4" fmla="*/ 2451 w 782337"/>
                <a:gd name="connsiteY4" fmla="*/ 1660 h 810646"/>
                <a:gd name="connsiteX0" fmla="*/ 2451 w 782337"/>
                <a:gd name="connsiteY0" fmla="*/ 1660 h 810646"/>
                <a:gd name="connsiteX1" fmla="*/ 782020 w 782337"/>
                <a:gd name="connsiteY1" fmla="*/ 810646 h 810646"/>
                <a:gd name="connsiteX2" fmla="*/ 257405 w 782337"/>
                <a:gd name="connsiteY2" fmla="*/ 810646 h 810646"/>
                <a:gd name="connsiteX3" fmla="*/ 0 w 782337"/>
                <a:gd name="connsiteY3" fmla="*/ 528727 h 810646"/>
                <a:gd name="connsiteX4" fmla="*/ 2451 w 782337"/>
                <a:gd name="connsiteY4" fmla="*/ 1660 h 810646"/>
                <a:gd name="connsiteX0" fmla="*/ 2451 w 782337"/>
                <a:gd name="connsiteY0" fmla="*/ 1660 h 810646"/>
                <a:gd name="connsiteX1" fmla="*/ 782020 w 782337"/>
                <a:gd name="connsiteY1" fmla="*/ 810646 h 810646"/>
                <a:gd name="connsiteX2" fmla="*/ 257405 w 782337"/>
                <a:gd name="connsiteY2" fmla="*/ 810646 h 810646"/>
                <a:gd name="connsiteX3" fmla="*/ 0 w 782337"/>
                <a:gd name="connsiteY3" fmla="*/ 528727 h 810646"/>
                <a:gd name="connsiteX4" fmla="*/ 2451 w 782337"/>
                <a:gd name="connsiteY4" fmla="*/ 1660 h 810646"/>
                <a:gd name="connsiteX0" fmla="*/ 2451 w 782020"/>
                <a:gd name="connsiteY0" fmla="*/ 1528 h 810514"/>
                <a:gd name="connsiteX1" fmla="*/ 782020 w 782020"/>
                <a:gd name="connsiteY1" fmla="*/ 810514 h 810514"/>
                <a:gd name="connsiteX2" fmla="*/ 257405 w 782020"/>
                <a:gd name="connsiteY2" fmla="*/ 810514 h 810514"/>
                <a:gd name="connsiteX3" fmla="*/ 0 w 782020"/>
                <a:gd name="connsiteY3" fmla="*/ 528595 h 810514"/>
                <a:gd name="connsiteX4" fmla="*/ 2451 w 782020"/>
                <a:gd name="connsiteY4" fmla="*/ 1528 h 810514"/>
                <a:gd name="connsiteX0" fmla="*/ 2451 w 782020"/>
                <a:gd name="connsiteY0" fmla="*/ 1715 h 810701"/>
                <a:gd name="connsiteX1" fmla="*/ 782020 w 782020"/>
                <a:gd name="connsiteY1" fmla="*/ 810701 h 810701"/>
                <a:gd name="connsiteX2" fmla="*/ 257405 w 782020"/>
                <a:gd name="connsiteY2" fmla="*/ 810701 h 810701"/>
                <a:gd name="connsiteX3" fmla="*/ 0 w 782020"/>
                <a:gd name="connsiteY3" fmla="*/ 528782 h 810701"/>
                <a:gd name="connsiteX4" fmla="*/ 2451 w 782020"/>
                <a:gd name="connsiteY4" fmla="*/ 1715 h 810701"/>
                <a:gd name="connsiteX0" fmla="*/ 2451 w 782020"/>
                <a:gd name="connsiteY0" fmla="*/ 0 h 808986"/>
                <a:gd name="connsiteX1" fmla="*/ 782020 w 782020"/>
                <a:gd name="connsiteY1" fmla="*/ 808986 h 808986"/>
                <a:gd name="connsiteX2" fmla="*/ 257405 w 782020"/>
                <a:gd name="connsiteY2" fmla="*/ 808986 h 808986"/>
                <a:gd name="connsiteX3" fmla="*/ 0 w 782020"/>
                <a:gd name="connsiteY3" fmla="*/ 527067 h 808986"/>
                <a:gd name="connsiteX4" fmla="*/ 2451 w 782020"/>
                <a:gd name="connsiteY4" fmla="*/ 0 h 808986"/>
                <a:gd name="connsiteX0" fmla="*/ 2451 w 782020"/>
                <a:gd name="connsiteY0" fmla="*/ 0 h 808986"/>
                <a:gd name="connsiteX1" fmla="*/ 782020 w 782020"/>
                <a:gd name="connsiteY1" fmla="*/ 808986 h 808986"/>
                <a:gd name="connsiteX2" fmla="*/ 257405 w 782020"/>
                <a:gd name="connsiteY2" fmla="*/ 808986 h 808986"/>
                <a:gd name="connsiteX3" fmla="*/ 0 w 782020"/>
                <a:gd name="connsiteY3" fmla="*/ 527067 h 808986"/>
                <a:gd name="connsiteX4" fmla="*/ 2451 w 782020"/>
                <a:gd name="connsiteY4" fmla="*/ 0 h 808986"/>
                <a:gd name="connsiteX0" fmla="*/ 2451 w 782020"/>
                <a:gd name="connsiteY0" fmla="*/ 0 h 808986"/>
                <a:gd name="connsiteX1" fmla="*/ 782020 w 782020"/>
                <a:gd name="connsiteY1" fmla="*/ 808986 h 808986"/>
                <a:gd name="connsiteX2" fmla="*/ 257405 w 782020"/>
                <a:gd name="connsiteY2" fmla="*/ 808986 h 808986"/>
                <a:gd name="connsiteX3" fmla="*/ 0 w 782020"/>
                <a:gd name="connsiteY3" fmla="*/ 527067 h 808986"/>
                <a:gd name="connsiteX4" fmla="*/ 2451 w 782020"/>
                <a:gd name="connsiteY4" fmla="*/ 0 h 808986"/>
                <a:gd name="connsiteX0" fmla="*/ 4384 w 783953"/>
                <a:gd name="connsiteY0" fmla="*/ 0 h 808986"/>
                <a:gd name="connsiteX1" fmla="*/ 783953 w 783953"/>
                <a:gd name="connsiteY1" fmla="*/ 808986 h 808986"/>
                <a:gd name="connsiteX2" fmla="*/ 259338 w 783953"/>
                <a:gd name="connsiteY2" fmla="*/ 808986 h 808986"/>
                <a:gd name="connsiteX3" fmla="*/ 1933 w 783953"/>
                <a:gd name="connsiteY3" fmla="*/ 527067 h 808986"/>
                <a:gd name="connsiteX4" fmla="*/ 4384 w 783953"/>
                <a:gd name="connsiteY4" fmla="*/ 0 h 808986"/>
                <a:gd name="connsiteX0" fmla="*/ 4384 w 783953"/>
                <a:gd name="connsiteY0" fmla="*/ 0 h 808986"/>
                <a:gd name="connsiteX1" fmla="*/ 783953 w 783953"/>
                <a:gd name="connsiteY1" fmla="*/ 808986 h 808986"/>
                <a:gd name="connsiteX2" fmla="*/ 259338 w 783953"/>
                <a:gd name="connsiteY2" fmla="*/ 808986 h 808986"/>
                <a:gd name="connsiteX3" fmla="*/ 1933 w 783953"/>
                <a:gd name="connsiteY3" fmla="*/ 527067 h 808986"/>
                <a:gd name="connsiteX4" fmla="*/ 4384 w 783953"/>
                <a:gd name="connsiteY4" fmla="*/ 0 h 808986"/>
                <a:gd name="connsiteX0" fmla="*/ 4384 w 783953"/>
                <a:gd name="connsiteY0" fmla="*/ 0 h 808986"/>
                <a:gd name="connsiteX1" fmla="*/ 783953 w 783953"/>
                <a:gd name="connsiteY1" fmla="*/ 808986 h 808986"/>
                <a:gd name="connsiteX2" fmla="*/ 259338 w 783953"/>
                <a:gd name="connsiteY2" fmla="*/ 808986 h 808986"/>
                <a:gd name="connsiteX3" fmla="*/ 1933 w 783953"/>
                <a:gd name="connsiteY3" fmla="*/ 527067 h 808986"/>
                <a:gd name="connsiteX4" fmla="*/ 4384 w 783953"/>
                <a:gd name="connsiteY4" fmla="*/ 0 h 808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3953" h="808986">
                  <a:moveTo>
                    <a:pt x="4384" y="0"/>
                  </a:moveTo>
                  <a:cubicBezTo>
                    <a:pt x="259353" y="17631"/>
                    <a:pt x="761074" y="156895"/>
                    <a:pt x="783953" y="808986"/>
                  </a:cubicBezTo>
                  <a:lnTo>
                    <a:pt x="259338" y="808986"/>
                  </a:lnTo>
                  <a:cubicBezTo>
                    <a:pt x="215211" y="536056"/>
                    <a:pt x="-23808" y="518486"/>
                    <a:pt x="1933" y="527067"/>
                  </a:cubicBezTo>
                  <a:lnTo>
                    <a:pt x="438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2D7498E-B448-522A-F4FB-53464309865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377" t="22937" r="22786" b="32783"/>
          <a:stretch/>
        </p:blipFill>
        <p:spPr>
          <a:xfrm>
            <a:off x="3517417" y="43535"/>
            <a:ext cx="3117300" cy="261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3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>
            <a:extLst>
              <a:ext uri="{FF2B5EF4-FFF2-40B4-BE49-F238E27FC236}">
                <a16:creationId xmlns:a16="http://schemas.microsoft.com/office/drawing/2014/main" id="{356E1DDA-1C86-E02F-EF7C-DD8573D39859}"/>
              </a:ext>
            </a:extLst>
          </p:cNvPr>
          <p:cNvSpPr/>
          <p:nvPr/>
        </p:nvSpPr>
        <p:spPr>
          <a:xfrm>
            <a:off x="-2468668" y="-2832666"/>
            <a:ext cx="9300718" cy="9300718"/>
          </a:xfrm>
          <a:prstGeom prst="ellipse">
            <a:avLst/>
          </a:prstGeom>
          <a:solidFill>
            <a:srgbClr val="00AE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7300" y="149063"/>
            <a:ext cx="4681900" cy="108427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n-GB" sz="6950" spc="-505">
                <a:latin typeface="Meta Pro" panose="02000503040000020004" pitchFamily="2" charset="0"/>
              </a:rPr>
              <a:t>But remember</a:t>
            </a:r>
            <a:endParaRPr sz="6950">
              <a:latin typeface="Meta Pro" panose="02000503040000020004" pitchFamily="2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3699" y="789871"/>
            <a:ext cx="4806950" cy="455381"/>
          </a:xfrm>
          <a:prstGeom prst="rect">
            <a:avLst/>
          </a:prstGeom>
        </p:spPr>
        <p:txBody>
          <a:bodyPr vert="horz" wrap="square" lIns="0" tIns="183515" rIns="0" bIns="0" rtlCol="0">
            <a:spAutoFit/>
          </a:bodyPr>
          <a:lstStyle/>
          <a:p>
            <a:pPr marL="1269365" marR="5080" indent="-1257300">
              <a:lnSpc>
                <a:spcPct val="77200"/>
              </a:lnSpc>
              <a:spcBef>
                <a:spcPts val="1445"/>
              </a:spcBef>
            </a:pPr>
            <a:endParaRPr lang="en-GB" sz="2200" b="1" spc="-40">
              <a:solidFill>
                <a:srgbClr val="FFFFFF"/>
              </a:solidFill>
              <a:latin typeface="Meta Pro" panose="02000503040000020004" pitchFamily="2" charset="0"/>
              <a:cs typeface="Trebuchet MS"/>
            </a:endParaRPr>
          </a:p>
        </p:txBody>
      </p:sp>
      <p:pic>
        <p:nvPicPr>
          <p:cNvPr id="5" name="Picture 4" descr="A cartoon of a child and child drinking from a glass&#10;&#10;Description automatically generated">
            <a:extLst>
              <a:ext uri="{FF2B5EF4-FFF2-40B4-BE49-F238E27FC236}">
                <a16:creationId xmlns:a16="http://schemas.microsoft.com/office/drawing/2014/main" id="{5F716455-DDF9-B9D9-8507-24B8282CA3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907" y="2097455"/>
            <a:ext cx="6406130" cy="4733677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4B888B0E-8BDA-6B43-2FE5-05560469ADC2}"/>
              </a:ext>
            </a:extLst>
          </p:cNvPr>
          <p:cNvSpPr/>
          <p:nvPr/>
        </p:nvSpPr>
        <p:spPr>
          <a:xfrm>
            <a:off x="6329617" y="0"/>
            <a:ext cx="2307988" cy="2307988"/>
          </a:xfrm>
          <a:prstGeom prst="ellipse">
            <a:avLst/>
          </a:prstGeom>
          <a:solidFill>
            <a:srgbClr val="583D8A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bject 35"/>
          <p:cNvSpPr txBox="1"/>
          <p:nvPr/>
        </p:nvSpPr>
        <p:spPr>
          <a:xfrm>
            <a:off x="6372279" y="582042"/>
            <a:ext cx="2219960" cy="114390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ts val="2210"/>
              </a:lnSpc>
              <a:spcBef>
                <a:spcPts val="120"/>
              </a:spcBef>
            </a:pPr>
            <a:r>
              <a:rPr lang="en-US" sz="2000" b="1" spc="-5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You should be drinking around 6-8 glasses of water per day!</a:t>
            </a:r>
            <a:r>
              <a:rPr lang="en-US" sz="2000" b="1" spc="-8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endParaRPr lang="en-US" sz="20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AE3D259D-E8E7-EFD3-6555-EE996493A7F3}"/>
              </a:ext>
            </a:extLst>
          </p:cNvPr>
          <p:cNvSpPr txBox="1">
            <a:spLocks/>
          </p:cNvSpPr>
          <p:nvPr/>
        </p:nvSpPr>
        <p:spPr>
          <a:xfrm>
            <a:off x="228264" y="2205874"/>
            <a:ext cx="3906854" cy="215379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21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14"/>
              </a:spcBef>
            </a:pPr>
            <a:r>
              <a:rPr lang="en-GB" sz="6950" spc="-505">
                <a:latin typeface="Meta Pro" panose="02000503040000020004" pitchFamily="2" charset="0"/>
              </a:rPr>
              <a:t>    is very important</a:t>
            </a:r>
            <a:endParaRPr lang="en-GB" sz="6950">
              <a:latin typeface="Meta Pro" panose="02000503040000020004" pitchFamily="2" charset="0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296A70E6-6A2A-AC2D-6BCF-187AD2657CFB}"/>
              </a:ext>
            </a:extLst>
          </p:cNvPr>
          <p:cNvSpPr txBox="1">
            <a:spLocks/>
          </p:cNvSpPr>
          <p:nvPr/>
        </p:nvSpPr>
        <p:spPr>
          <a:xfrm>
            <a:off x="163319" y="993559"/>
            <a:ext cx="7733771" cy="149207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21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14"/>
              </a:spcBef>
            </a:pPr>
            <a:r>
              <a:rPr lang="en-GB" sz="9600" spc="-505">
                <a:latin typeface="Meta Pro" panose="02000503040000020004" pitchFamily="2" charset="0"/>
              </a:rPr>
              <a:t>drinking water</a:t>
            </a:r>
            <a:endParaRPr lang="en-GB" sz="9600">
              <a:latin typeface="Meta Pro" panose="02000503040000020004" pitchFamily="2" charset="0"/>
            </a:endParaRPr>
          </a:p>
        </p:txBody>
      </p:sp>
      <p:pic>
        <p:nvPicPr>
          <p:cNvPr id="10" name="Picture 9" descr="A green circle with a white tick in it&#10;&#10;AI-generated content may be incorrect.">
            <a:extLst>
              <a:ext uri="{FF2B5EF4-FFF2-40B4-BE49-F238E27FC236}">
                <a16:creationId xmlns:a16="http://schemas.microsoft.com/office/drawing/2014/main" id="{A1F03CF4-2E8C-12BF-A39D-1AD47CB3A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276" y="1522093"/>
            <a:ext cx="1230737" cy="12307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9FFF7-9B20-0AC0-B8AF-EB69AC2DD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>
            <a:extLst>
              <a:ext uri="{FF2B5EF4-FFF2-40B4-BE49-F238E27FC236}">
                <a16:creationId xmlns:a16="http://schemas.microsoft.com/office/drawing/2014/main" id="{59A8BBBB-3957-4C4E-C744-C5AD5E4604F8}"/>
              </a:ext>
            </a:extLst>
          </p:cNvPr>
          <p:cNvSpPr/>
          <p:nvPr/>
        </p:nvSpPr>
        <p:spPr>
          <a:xfrm>
            <a:off x="-2468668" y="-2832666"/>
            <a:ext cx="9300718" cy="9300718"/>
          </a:xfrm>
          <a:prstGeom prst="ellipse">
            <a:avLst/>
          </a:prstGeom>
          <a:solidFill>
            <a:srgbClr val="1661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A79B480-2CA2-19A7-5FEC-6ABB771D88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8692" y="-96345"/>
            <a:ext cx="4039238" cy="186140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0" spc="-505">
                <a:latin typeface="Meta Pro" panose="02000503040000020004" pitchFamily="2" charset="0"/>
              </a:rPr>
              <a:t>Water</a:t>
            </a:r>
            <a:endParaRPr sz="12000">
              <a:latin typeface="Meta Pro" panose="02000503040000020004" pitchFamily="2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FE6E5F2C-016C-6316-0A03-EB76176EAEAB}"/>
              </a:ext>
            </a:extLst>
          </p:cNvPr>
          <p:cNvSpPr txBox="1"/>
          <p:nvPr/>
        </p:nvSpPr>
        <p:spPr>
          <a:xfrm>
            <a:off x="440458" y="1361573"/>
            <a:ext cx="6398350" cy="2061077"/>
          </a:xfrm>
          <a:prstGeom prst="rect">
            <a:avLst/>
          </a:prstGeom>
        </p:spPr>
        <p:txBody>
          <a:bodyPr vert="horz" wrap="square" lIns="0" tIns="183515" rIns="0" bIns="0" rtlCol="0">
            <a:spAutoFit/>
          </a:bodyPr>
          <a:lstStyle/>
          <a:p>
            <a:pPr marL="1269365" marR="5080" indent="-1257300">
              <a:lnSpc>
                <a:spcPct val="77200"/>
              </a:lnSpc>
              <a:spcBef>
                <a:spcPts val="1445"/>
              </a:spcBef>
            </a:pPr>
            <a:r>
              <a:rPr sz="2800" b="1" spc="-26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isn’t</a:t>
            </a:r>
            <a:r>
              <a:rPr sz="2800" b="1" spc="3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800" b="1" spc="-17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just</a:t>
            </a:r>
            <a:r>
              <a:rPr sz="2800" b="1" spc="-4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800" b="1" spc="-7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used</a:t>
            </a:r>
            <a:r>
              <a:rPr sz="2800" b="1" spc="-9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800" b="1" spc="-24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for</a:t>
            </a:r>
            <a:r>
              <a:rPr sz="2800" b="1" spc="-14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7275" b="1" spc="-412" baseline="-3436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drinking </a:t>
            </a:r>
            <a:r>
              <a:rPr sz="4850" b="1" spc="-36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or</a:t>
            </a:r>
            <a:r>
              <a:rPr sz="4850" b="1" spc="5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4850" b="1" spc="-8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bathing</a:t>
            </a:r>
            <a:r>
              <a:rPr lang="en-GB" sz="4850" b="1" spc="-8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.</a:t>
            </a:r>
            <a:endParaRPr sz="4850">
              <a:latin typeface="Meta Pro" panose="02000503040000020004" pitchFamily="2" charset="0"/>
              <a:cs typeface="Trebuchet MS"/>
            </a:endParaRPr>
          </a:p>
          <a:p>
            <a:pPr marL="113030" marR="2714625" lvl="1">
              <a:lnSpc>
                <a:spcPts val="2300"/>
              </a:lnSpc>
              <a:spcBef>
                <a:spcPts val="900"/>
              </a:spcBef>
            </a:pPr>
            <a:r>
              <a:rPr sz="2800" b="1" spc="-15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Water</a:t>
            </a:r>
            <a:r>
              <a:rPr sz="2800" b="1" spc="-1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800" b="1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is</a:t>
            </a:r>
            <a:r>
              <a:rPr sz="2800" b="1" spc="-7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800" b="1" spc="-2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used</a:t>
            </a:r>
            <a:r>
              <a:rPr sz="2800" b="1" spc="-4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800" b="1" spc="-13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to</a:t>
            </a:r>
            <a:r>
              <a:rPr lang="en-GB" sz="2800" b="1" spc="-13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800" b="1" spc="-13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produce</a:t>
            </a:r>
            <a:r>
              <a:rPr sz="2800" b="1" spc="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800" b="1" spc="-1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almost </a:t>
            </a:r>
            <a:r>
              <a:rPr sz="2800" b="1" spc="-4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everything.</a:t>
            </a:r>
            <a:endParaRPr lang="en-GB" sz="2800" b="1" spc="-40">
              <a:solidFill>
                <a:srgbClr val="FFFFFF"/>
              </a:solidFill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368D48C-8FED-70E7-17F0-B6E87327DC17}"/>
              </a:ext>
            </a:extLst>
          </p:cNvPr>
          <p:cNvSpPr/>
          <p:nvPr/>
        </p:nvSpPr>
        <p:spPr>
          <a:xfrm>
            <a:off x="6015695" y="163612"/>
            <a:ext cx="2887397" cy="2887397"/>
          </a:xfrm>
          <a:prstGeom prst="ellipse">
            <a:avLst/>
          </a:prstGeom>
          <a:solidFill>
            <a:srgbClr val="583D8A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bject 35">
            <a:extLst>
              <a:ext uri="{FF2B5EF4-FFF2-40B4-BE49-F238E27FC236}">
                <a16:creationId xmlns:a16="http://schemas.microsoft.com/office/drawing/2014/main" id="{2814860C-F2E7-A66C-023D-E657AD993018}"/>
              </a:ext>
            </a:extLst>
          </p:cNvPr>
          <p:cNvSpPr txBox="1"/>
          <p:nvPr/>
        </p:nvSpPr>
        <p:spPr>
          <a:xfrm>
            <a:off x="6348211" y="328417"/>
            <a:ext cx="2219960" cy="26350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ts val="2210"/>
              </a:lnSpc>
              <a:spcBef>
                <a:spcPts val="120"/>
              </a:spcBef>
            </a:pPr>
            <a:r>
              <a:rPr sz="2000" b="1" spc="-23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To</a:t>
            </a:r>
            <a:r>
              <a:rPr sz="2000" b="1" spc="7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000" b="1" spc="-2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give</a:t>
            </a:r>
            <a:endParaRPr sz="2000">
              <a:latin typeface="Meta Pro" panose="02000503040000020004" pitchFamily="2" charset="0"/>
              <a:cs typeface="Trebuchet MS"/>
            </a:endParaRPr>
          </a:p>
          <a:p>
            <a:pPr marL="232410" marR="224790" algn="ctr">
              <a:lnSpc>
                <a:spcPts val="2020"/>
              </a:lnSpc>
              <a:spcBef>
                <a:spcPts val="195"/>
              </a:spcBef>
            </a:pPr>
            <a:r>
              <a:rPr sz="2000" b="1" spc="-3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you</a:t>
            </a:r>
            <a:r>
              <a:rPr sz="2000" b="1" spc="-9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000" b="1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an</a:t>
            </a:r>
            <a:r>
              <a:rPr sz="2000" b="1" spc="-9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000" b="1" spc="-10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example </a:t>
            </a:r>
            <a:r>
              <a:rPr sz="2000" b="1" spc="22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–</a:t>
            </a:r>
            <a:r>
              <a:rPr sz="2000" b="1" spc="-2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000" b="1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in</a:t>
            </a:r>
            <a:r>
              <a:rPr sz="2000" b="1" spc="-1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000" b="1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a</a:t>
            </a:r>
            <a:r>
              <a:rPr sz="2000" b="1" spc="-1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000" b="1" spc="-1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clothing</a:t>
            </a:r>
            <a:endParaRPr sz="2000">
              <a:latin typeface="Meta Pro" panose="02000503040000020004" pitchFamily="2" charset="0"/>
              <a:cs typeface="Trebuchet MS"/>
            </a:endParaRPr>
          </a:p>
          <a:p>
            <a:pPr marL="12700" marR="5080" algn="ctr">
              <a:lnSpc>
                <a:spcPts val="2020"/>
              </a:lnSpc>
            </a:pPr>
            <a:r>
              <a:rPr sz="2000" b="1" spc="-11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factory</a:t>
            </a:r>
            <a:r>
              <a:rPr sz="2000" b="1" spc="-4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000" b="1" spc="-5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to</a:t>
            </a:r>
            <a:r>
              <a:rPr sz="2000" b="1" spc="-8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000" b="1" spc="-8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make</a:t>
            </a:r>
            <a:r>
              <a:rPr sz="2000" b="1" spc="-6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000" b="1" spc="-10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one</a:t>
            </a:r>
            <a:r>
              <a:rPr lang="en-GB" sz="2000" b="1" spc="-10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pair of jeans and a</a:t>
            </a:r>
            <a:r>
              <a:rPr sz="2000" b="1" spc="-10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000" b="1" spc="-114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cotton</a:t>
            </a:r>
            <a:r>
              <a:rPr sz="2000" b="1" spc="-1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000" b="1" spc="-8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t-</a:t>
            </a:r>
            <a:r>
              <a:rPr sz="2000" b="1" spc="-2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shirt... </a:t>
            </a:r>
            <a:r>
              <a:rPr sz="2000" b="1" spc="-65">
                <a:solidFill>
                  <a:srgbClr val="00AEE5"/>
                </a:solidFill>
                <a:latin typeface="Meta Pro" panose="02000503040000020004" pitchFamily="2" charset="0"/>
                <a:cs typeface="Trebuchet MS"/>
              </a:rPr>
              <a:t>would</a:t>
            </a:r>
            <a:r>
              <a:rPr sz="2000" b="1" spc="-85">
                <a:solidFill>
                  <a:srgbClr val="00AEE5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000" b="1" spc="-35">
                <a:solidFill>
                  <a:srgbClr val="00AEE5"/>
                </a:solidFill>
                <a:latin typeface="Meta Pro" panose="02000503040000020004" pitchFamily="2" charset="0"/>
                <a:cs typeface="Trebuchet MS"/>
              </a:rPr>
              <a:t>you</a:t>
            </a:r>
            <a:r>
              <a:rPr sz="2000" b="1" spc="-80">
                <a:solidFill>
                  <a:srgbClr val="00AEE5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000" b="1" spc="-55">
                <a:solidFill>
                  <a:srgbClr val="00AEE5"/>
                </a:solidFill>
                <a:latin typeface="Meta Pro" panose="02000503040000020004" pitchFamily="2" charset="0"/>
                <a:cs typeface="Trebuchet MS"/>
              </a:rPr>
              <a:t>like</a:t>
            </a:r>
            <a:r>
              <a:rPr sz="2000" b="1" spc="-85">
                <a:solidFill>
                  <a:srgbClr val="00AEE5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000" b="1" spc="-25">
                <a:solidFill>
                  <a:srgbClr val="00AEE5"/>
                </a:solidFill>
                <a:latin typeface="Meta Pro" panose="02000503040000020004" pitchFamily="2" charset="0"/>
                <a:cs typeface="Trebuchet MS"/>
              </a:rPr>
              <a:t>to </a:t>
            </a:r>
            <a:r>
              <a:rPr sz="2000" b="1">
                <a:solidFill>
                  <a:srgbClr val="00AEE5"/>
                </a:solidFill>
                <a:latin typeface="Meta Pro" panose="02000503040000020004" pitchFamily="2" charset="0"/>
                <a:cs typeface="Trebuchet MS"/>
              </a:rPr>
              <a:t>guess</a:t>
            </a:r>
            <a:r>
              <a:rPr sz="2000" b="1" spc="-15">
                <a:solidFill>
                  <a:srgbClr val="00AEE5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000" b="1" spc="-50">
                <a:solidFill>
                  <a:srgbClr val="00AEE5"/>
                </a:solidFill>
                <a:latin typeface="Meta Pro" panose="02000503040000020004" pitchFamily="2" charset="0"/>
                <a:cs typeface="Trebuchet MS"/>
              </a:rPr>
              <a:t>how</a:t>
            </a:r>
            <a:r>
              <a:rPr sz="2000" b="1" spc="-10">
                <a:solidFill>
                  <a:srgbClr val="00AEE5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000" b="1" spc="-20">
                <a:solidFill>
                  <a:srgbClr val="00AEE5"/>
                </a:solidFill>
                <a:latin typeface="Meta Pro" panose="02000503040000020004" pitchFamily="2" charset="0"/>
                <a:cs typeface="Trebuchet MS"/>
              </a:rPr>
              <a:t>many </a:t>
            </a:r>
            <a:r>
              <a:rPr sz="2000" b="1" spc="-6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filled</a:t>
            </a:r>
            <a:r>
              <a:rPr sz="2000" b="1" spc="-4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000" b="1" spc="-7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bathtubs</a:t>
            </a:r>
            <a:r>
              <a:rPr sz="2000" b="1" spc="-4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000" b="1" spc="-2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of </a:t>
            </a:r>
            <a:r>
              <a:rPr sz="2000" b="1" spc="-12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water</a:t>
            </a:r>
            <a:r>
              <a:rPr sz="2000" b="1" spc="-1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000" b="1" spc="-25">
                <a:solidFill>
                  <a:srgbClr val="00AEE5"/>
                </a:solidFill>
                <a:latin typeface="Meta Pro" panose="02000503040000020004" pitchFamily="2" charset="0"/>
                <a:cs typeface="Trebuchet MS"/>
              </a:rPr>
              <a:t>are</a:t>
            </a:r>
            <a:endParaRPr sz="2000">
              <a:latin typeface="Meta Pro" panose="02000503040000020004" pitchFamily="2" charset="0"/>
              <a:cs typeface="Trebuchet MS"/>
            </a:endParaRPr>
          </a:p>
          <a:p>
            <a:pPr algn="ctr">
              <a:lnSpc>
                <a:spcPts val="2025"/>
              </a:lnSpc>
            </a:pPr>
            <a:r>
              <a:rPr lang="en-GB" sz="2000" b="1" spc="-10">
                <a:solidFill>
                  <a:srgbClr val="00AEE5"/>
                </a:solidFill>
                <a:latin typeface="Meta Pro" panose="02000503040000020004" pitchFamily="2" charset="0"/>
                <a:cs typeface="Trebuchet MS"/>
              </a:rPr>
              <a:t>u</a:t>
            </a:r>
            <a:r>
              <a:rPr sz="2000" b="1" spc="-10">
                <a:solidFill>
                  <a:srgbClr val="00AEE5"/>
                </a:solidFill>
                <a:latin typeface="Meta Pro" panose="02000503040000020004" pitchFamily="2" charset="0"/>
                <a:cs typeface="Trebuchet MS"/>
              </a:rPr>
              <a:t>sed?</a:t>
            </a:r>
            <a:endParaRPr sz="2000">
              <a:latin typeface="Meta Pro" panose="02000503040000020004" pitchFamily="2" charset="0"/>
              <a:cs typeface="Trebuchet MS"/>
            </a:endParaRPr>
          </a:p>
        </p:txBody>
      </p:sp>
      <p:pic>
        <p:nvPicPr>
          <p:cNvPr id="8" name="Picture 7" descr="A watering can pouring water into a plant&#10;&#10;AI-generated content may be incorrect.">
            <a:extLst>
              <a:ext uri="{FF2B5EF4-FFF2-40B4-BE49-F238E27FC236}">
                <a16:creationId xmlns:a16="http://schemas.microsoft.com/office/drawing/2014/main" id="{93B27FC6-8740-2E36-014D-5B1DF0698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11" y="2010952"/>
            <a:ext cx="5096461" cy="3822346"/>
          </a:xfrm>
          <a:prstGeom prst="rect">
            <a:avLst/>
          </a:prstGeom>
        </p:spPr>
      </p:pic>
      <p:pic>
        <p:nvPicPr>
          <p:cNvPr id="6" name="Picture 5" descr="A basket full of clothes and bubbles&#10;&#10;AI-generated content may be incorrect.">
            <a:extLst>
              <a:ext uri="{FF2B5EF4-FFF2-40B4-BE49-F238E27FC236}">
                <a16:creationId xmlns:a16="http://schemas.microsoft.com/office/drawing/2014/main" id="{7F3F07C7-08B5-FAF9-D998-CEF63EFCBF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51" y="3519333"/>
            <a:ext cx="3978520" cy="2983890"/>
          </a:xfrm>
          <a:prstGeom prst="rect">
            <a:avLst/>
          </a:prstGeom>
        </p:spPr>
      </p:pic>
      <p:pic>
        <p:nvPicPr>
          <p:cNvPr id="10" name="Picture 9" descr="A basket full of vegetables&#10;&#10;AI-generated content may be incorrect.">
            <a:extLst>
              <a:ext uri="{FF2B5EF4-FFF2-40B4-BE49-F238E27FC236}">
                <a16:creationId xmlns:a16="http://schemas.microsoft.com/office/drawing/2014/main" id="{0874122D-D346-0C70-B088-63DB2F1C66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969" y="3847495"/>
            <a:ext cx="3552417" cy="266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2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E685D83-A00E-F48D-6342-DB5F63F0C9BE}"/>
              </a:ext>
            </a:extLst>
          </p:cNvPr>
          <p:cNvSpPr/>
          <p:nvPr/>
        </p:nvSpPr>
        <p:spPr>
          <a:xfrm>
            <a:off x="-261583" y="-231031"/>
            <a:ext cx="9719092" cy="7350288"/>
          </a:xfrm>
          <a:prstGeom prst="rect">
            <a:avLst/>
          </a:prstGeom>
          <a:solidFill>
            <a:srgbClr val="583D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260400F-DA8C-1704-8607-41FF3A6C9164}"/>
              </a:ext>
            </a:extLst>
          </p:cNvPr>
          <p:cNvSpPr/>
          <p:nvPr/>
        </p:nvSpPr>
        <p:spPr>
          <a:xfrm>
            <a:off x="-2782388" y="-3375929"/>
            <a:ext cx="9843982" cy="9843982"/>
          </a:xfrm>
          <a:prstGeom prst="ellipse">
            <a:avLst/>
          </a:prstGeom>
          <a:solidFill>
            <a:srgbClr val="1661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004DF72-63F5-AA2C-5E1B-B88638436B3C}"/>
              </a:ext>
            </a:extLst>
          </p:cNvPr>
          <p:cNvSpPr/>
          <p:nvPr/>
        </p:nvSpPr>
        <p:spPr>
          <a:xfrm>
            <a:off x="-261583" y="-944395"/>
            <a:ext cx="4650704" cy="4650704"/>
          </a:xfrm>
          <a:prstGeom prst="ellipse">
            <a:avLst/>
          </a:prstGeom>
          <a:solidFill>
            <a:srgbClr val="4746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bject 19"/>
          <p:cNvSpPr txBox="1"/>
          <p:nvPr/>
        </p:nvSpPr>
        <p:spPr>
          <a:xfrm>
            <a:off x="433699" y="2797231"/>
            <a:ext cx="2779395" cy="1314450"/>
          </a:xfrm>
          <a:prstGeom prst="rect">
            <a:avLst/>
          </a:prstGeom>
        </p:spPr>
        <p:txBody>
          <a:bodyPr vert="horz" wrap="square" lIns="0" tIns="207010" rIns="0" bIns="0" rtlCol="0">
            <a:spAutoFit/>
          </a:bodyPr>
          <a:lstStyle/>
          <a:p>
            <a:pPr marL="509270" marR="5080" indent="-497205">
              <a:lnSpc>
                <a:spcPct val="74000"/>
              </a:lnSpc>
              <a:spcBef>
                <a:spcPts val="1630"/>
              </a:spcBef>
            </a:pPr>
            <a:r>
              <a:rPr sz="4850" b="1" spc="-15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bathtubs of water!</a:t>
            </a:r>
            <a:endParaRPr sz="4850" spc="-150">
              <a:latin typeface="Meta Pro" panose="02000503040000020004" pitchFamily="2" charset="0"/>
              <a:cs typeface="Trebuchet MS"/>
            </a:endParaRPr>
          </a:p>
        </p:txBody>
      </p:sp>
      <p:pic>
        <p:nvPicPr>
          <p:cNvPr id="25" name="Picture 24" descr="A bathtub with a faucet&#10;&#10;Description automatically generated">
            <a:extLst>
              <a:ext uri="{FF2B5EF4-FFF2-40B4-BE49-F238E27FC236}">
                <a16:creationId xmlns:a16="http://schemas.microsoft.com/office/drawing/2014/main" id="{4AF6DBE0-B06E-EB41-A826-CFD9099205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620" y="246399"/>
            <a:ext cx="5752483" cy="5752483"/>
          </a:xfrm>
          <a:prstGeom prst="rect">
            <a:avLst/>
          </a:prstGeom>
        </p:spPr>
      </p:pic>
      <p:pic>
        <p:nvPicPr>
          <p:cNvPr id="29" name="object 5">
            <a:extLst>
              <a:ext uri="{FF2B5EF4-FFF2-40B4-BE49-F238E27FC236}">
                <a16:creationId xmlns:a16="http://schemas.microsoft.com/office/drawing/2014/main" id="{4E71B027-7D15-CB9F-8FEC-4AA7CC11859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49799" y="6127202"/>
            <a:ext cx="2434198" cy="529774"/>
          </a:xfrm>
          <a:prstGeom prst="rect">
            <a:avLst/>
          </a:prstGeom>
        </p:spPr>
      </p:pic>
      <p:sp>
        <p:nvSpPr>
          <p:cNvPr id="4" name="object 5">
            <a:extLst>
              <a:ext uri="{FF2B5EF4-FFF2-40B4-BE49-F238E27FC236}">
                <a16:creationId xmlns:a16="http://schemas.microsoft.com/office/drawing/2014/main" id="{D3E9F644-B6DB-3D58-0839-107C57D2EA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2900" y="246399"/>
            <a:ext cx="4157381" cy="257442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z="16650" spc="-535">
                <a:latin typeface="MetaPlusBold" panose="00000400000000000000" pitchFamily="2" charset="0"/>
              </a:rPr>
              <a:t>135</a:t>
            </a:r>
            <a:endParaRPr sz="9600">
              <a:latin typeface="MetaPlusBold" panose="000004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3">
            <a:extLst>
              <a:ext uri="{FF2B5EF4-FFF2-40B4-BE49-F238E27FC236}">
                <a16:creationId xmlns:a16="http://schemas.microsoft.com/office/drawing/2014/main" id="{AAB271B0-2EFE-DBB9-A196-385C52E74685}"/>
              </a:ext>
            </a:extLst>
          </p:cNvPr>
          <p:cNvPicPr/>
          <p:nvPr/>
        </p:nvPicPr>
        <p:blipFill rotWithShape="1">
          <a:blip r:embed="rId3" cstate="print"/>
          <a:srcRect l="70266" t="87591"/>
          <a:stretch/>
        </p:blipFill>
        <p:spPr>
          <a:xfrm>
            <a:off x="6172761" y="5990440"/>
            <a:ext cx="2611801" cy="848786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AC6E12D-8A7D-7FA3-FDC5-3C11092EFA25}"/>
              </a:ext>
            </a:extLst>
          </p:cNvPr>
          <p:cNvSpPr/>
          <p:nvPr/>
        </p:nvSpPr>
        <p:spPr>
          <a:xfrm>
            <a:off x="6071191" y="5975498"/>
            <a:ext cx="2945218" cy="786809"/>
          </a:xfrm>
          <a:custGeom>
            <a:avLst/>
            <a:gdLst>
              <a:gd name="connsiteX0" fmla="*/ 0 w 2945218"/>
              <a:gd name="connsiteY0" fmla="*/ 669851 h 786809"/>
              <a:gd name="connsiteX1" fmla="*/ 170121 w 2945218"/>
              <a:gd name="connsiteY1" fmla="*/ 127590 h 786809"/>
              <a:gd name="connsiteX2" fmla="*/ 2328530 w 2945218"/>
              <a:gd name="connsiteY2" fmla="*/ 0 h 786809"/>
              <a:gd name="connsiteX3" fmla="*/ 2945218 w 2945218"/>
              <a:gd name="connsiteY3" fmla="*/ 350874 h 786809"/>
              <a:gd name="connsiteX4" fmla="*/ 2626242 w 2945218"/>
              <a:gd name="connsiteY4" fmla="*/ 786809 h 786809"/>
              <a:gd name="connsiteX5" fmla="*/ 223283 w 2945218"/>
              <a:gd name="connsiteY5" fmla="*/ 765544 h 786809"/>
              <a:gd name="connsiteX6" fmla="*/ 0 w 2945218"/>
              <a:gd name="connsiteY6" fmla="*/ 669851 h 78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45218" h="786809">
                <a:moveTo>
                  <a:pt x="0" y="669851"/>
                </a:moveTo>
                <a:lnTo>
                  <a:pt x="170121" y="127590"/>
                </a:lnTo>
                <a:lnTo>
                  <a:pt x="2328530" y="0"/>
                </a:lnTo>
                <a:lnTo>
                  <a:pt x="2945218" y="350874"/>
                </a:lnTo>
                <a:lnTo>
                  <a:pt x="2626242" y="786809"/>
                </a:lnTo>
                <a:lnTo>
                  <a:pt x="223283" y="765544"/>
                </a:lnTo>
                <a:lnTo>
                  <a:pt x="0" y="669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object 3">
            <a:extLst>
              <a:ext uri="{FF2B5EF4-FFF2-40B4-BE49-F238E27FC236}">
                <a16:creationId xmlns:a16="http://schemas.microsoft.com/office/drawing/2014/main" id="{89651CDD-77CC-2602-9619-45BBF1CAB21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33159" y="6127203"/>
            <a:ext cx="2450842" cy="53339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8372C1A-D579-8445-C356-E876452BFD72}"/>
              </a:ext>
            </a:extLst>
          </p:cNvPr>
          <p:cNvSpPr/>
          <p:nvPr/>
        </p:nvSpPr>
        <p:spPr>
          <a:xfrm>
            <a:off x="-2367827" y="-1813400"/>
            <a:ext cx="7804965" cy="8918608"/>
          </a:xfrm>
          <a:prstGeom prst="ellipse">
            <a:avLst/>
          </a:prstGeom>
          <a:solidFill>
            <a:srgbClr val="00AE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9E7EDEA-47C8-A19D-AB1D-B6FA6C120667}"/>
              </a:ext>
            </a:extLst>
          </p:cNvPr>
          <p:cNvSpPr/>
          <p:nvPr/>
        </p:nvSpPr>
        <p:spPr>
          <a:xfrm>
            <a:off x="3375481" y="-821009"/>
            <a:ext cx="6292393" cy="6492166"/>
          </a:xfrm>
          <a:prstGeom prst="ellipse">
            <a:avLst/>
          </a:prstGeom>
          <a:solidFill>
            <a:srgbClr val="40AD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03C23CC4-51EC-5919-B0E5-250F9AFAE291}"/>
              </a:ext>
            </a:extLst>
          </p:cNvPr>
          <p:cNvSpPr txBox="1"/>
          <p:nvPr/>
        </p:nvSpPr>
        <p:spPr>
          <a:xfrm>
            <a:off x="3742996" y="1545697"/>
            <a:ext cx="5562469" cy="11214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7200" b="1" spc="-36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Responsibilities</a:t>
            </a:r>
            <a:endParaRPr sz="72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83D97915-15FA-3D80-8348-5F492FD3A7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79265" y="184705"/>
            <a:ext cx="6408868" cy="16280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z="10500" spc="-670">
                <a:latin typeface="Meta Pro" panose="02000503040000020004" pitchFamily="2" charset="0"/>
              </a:rPr>
              <a:t>Rights &amp;</a:t>
            </a:r>
            <a:endParaRPr sz="10500">
              <a:latin typeface="Meta Pro" panose="02000503040000020004" pitchFamily="2" charset="0"/>
            </a:endParaRPr>
          </a:p>
        </p:txBody>
      </p:sp>
      <p:sp>
        <p:nvSpPr>
          <p:cNvPr id="3" name="object 8">
            <a:extLst>
              <a:ext uri="{FF2B5EF4-FFF2-40B4-BE49-F238E27FC236}">
                <a16:creationId xmlns:a16="http://schemas.microsoft.com/office/drawing/2014/main" id="{B8A1DD07-1407-4F69-3315-340F6F05DD7E}"/>
              </a:ext>
            </a:extLst>
          </p:cNvPr>
          <p:cNvSpPr txBox="1"/>
          <p:nvPr/>
        </p:nvSpPr>
        <p:spPr>
          <a:xfrm>
            <a:off x="284015" y="854295"/>
            <a:ext cx="2753899" cy="4670061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240"/>
              </a:spcBef>
            </a:pPr>
            <a:r>
              <a:rPr lang="en-GB" sz="3200" b="1" spc="-20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Every single person, plant and animal on earth needs water.</a:t>
            </a:r>
          </a:p>
          <a:p>
            <a:pPr marL="12700" marR="5080">
              <a:lnSpc>
                <a:spcPts val="3200"/>
              </a:lnSpc>
              <a:spcBef>
                <a:spcPts val="240"/>
              </a:spcBef>
            </a:pPr>
            <a:endParaRPr lang="en-GB" sz="3200" b="1" spc="-200">
              <a:solidFill>
                <a:srgbClr val="FFFFFF"/>
              </a:solidFill>
              <a:latin typeface="Meta Pro" panose="02000503040000020004" pitchFamily="2" charset="0"/>
              <a:cs typeface="Trebuchet MS"/>
            </a:endParaRPr>
          </a:p>
          <a:p>
            <a:pPr marL="12700" marR="5080">
              <a:lnSpc>
                <a:spcPts val="3200"/>
              </a:lnSpc>
              <a:spcBef>
                <a:spcPts val="240"/>
              </a:spcBef>
            </a:pPr>
            <a:r>
              <a:rPr lang="en-GB" sz="3200" b="1" spc="-20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Everyone has the right to water because it is vital for life.</a:t>
            </a:r>
          </a:p>
          <a:p>
            <a:pPr marL="12700" marR="5080">
              <a:lnSpc>
                <a:spcPts val="3200"/>
              </a:lnSpc>
              <a:spcBef>
                <a:spcPts val="240"/>
              </a:spcBef>
            </a:pPr>
            <a:endParaRPr lang="en-GB" sz="3700" b="1" spc="-200">
              <a:solidFill>
                <a:srgbClr val="FFFFFF"/>
              </a:solidFill>
              <a:latin typeface="Meta Pro" panose="02000503040000020004" pitchFamily="2" charset="0"/>
              <a:cs typeface="Trebuchet MS"/>
            </a:endParaRPr>
          </a:p>
          <a:p>
            <a:pPr marL="12700" marR="5080">
              <a:lnSpc>
                <a:spcPts val="3200"/>
              </a:lnSpc>
              <a:spcBef>
                <a:spcPts val="240"/>
              </a:spcBef>
            </a:pPr>
            <a:endParaRPr lang="en-GB" sz="37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ED20BB-41EF-B826-1651-D8669D93B2A9}"/>
              </a:ext>
            </a:extLst>
          </p:cNvPr>
          <p:cNvSpPr txBox="1"/>
          <p:nvPr/>
        </p:nvSpPr>
        <p:spPr>
          <a:xfrm>
            <a:off x="5273407" y="3043838"/>
            <a:ext cx="3437456" cy="2564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240"/>
              </a:spcBef>
            </a:pPr>
            <a:r>
              <a:rPr lang="en-GB" sz="3200" b="1" spc="-20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We all have a responsibility to look after it now and for the future.</a:t>
            </a:r>
          </a:p>
          <a:p>
            <a:pPr marL="12700" marR="5080">
              <a:lnSpc>
                <a:spcPts val="3200"/>
              </a:lnSpc>
              <a:spcBef>
                <a:spcPts val="240"/>
              </a:spcBef>
            </a:pPr>
            <a:endParaRPr lang="en-GB" sz="3200" b="1" spc="-200">
              <a:solidFill>
                <a:srgbClr val="FFFFFF"/>
              </a:solidFill>
              <a:latin typeface="Meta Pro" panose="02000503040000020004" pitchFamily="2" charset="0"/>
              <a:cs typeface="Trebuchet MS"/>
            </a:endParaRPr>
          </a:p>
          <a:p>
            <a:pPr marL="12700" marR="5080">
              <a:lnSpc>
                <a:spcPts val="3200"/>
              </a:lnSpc>
              <a:spcBef>
                <a:spcPts val="240"/>
              </a:spcBef>
            </a:pPr>
            <a:endParaRPr lang="en-GB" sz="1800" b="1" spc="-200">
              <a:solidFill>
                <a:srgbClr val="FFFFFF"/>
              </a:solidFill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4265AA-C0DE-0810-0B59-E28D04717845}"/>
              </a:ext>
            </a:extLst>
          </p:cNvPr>
          <p:cNvSpPr txBox="1"/>
          <p:nvPr/>
        </p:nvSpPr>
        <p:spPr>
          <a:xfrm>
            <a:off x="1926329" y="4777340"/>
            <a:ext cx="20304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>
                <a:solidFill>
                  <a:schemeClr val="bg1"/>
                </a:solidFill>
                <a:latin typeface="Meta" panose="00000400000000000000" pitchFamily="2" charset="0"/>
              </a:rPr>
              <a:t>So</a:t>
            </a:r>
          </a:p>
        </p:txBody>
      </p:sp>
      <p:pic>
        <p:nvPicPr>
          <p:cNvPr id="12" name="Graphic 11" descr="Arrow: Clockwise curve with solid fill">
            <a:extLst>
              <a:ext uri="{FF2B5EF4-FFF2-40B4-BE49-F238E27FC236}">
                <a16:creationId xmlns:a16="http://schemas.microsoft.com/office/drawing/2014/main" id="{1C0E9424-349E-2278-DE5B-E043BE3147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4561250">
            <a:off x="2638573" y="2553712"/>
            <a:ext cx="2246431" cy="3029545"/>
          </a:xfrm>
          <a:prstGeom prst="rect">
            <a:avLst/>
          </a:prstGeom>
        </p:spPr>
      </p:pic>
      <p:pic>
        <p:nvPicPr>
          <p:cNvPr id="11" name="Picture 10" descr="A cartoon character of a water drop&#10;&#10;AI-generated content may be incorrect.">
            <a:extLst>
              <a:ext uri="{FF2B5EF4-FFF2-40B4-BE49-F238E27FC236}">
                <a16:creationId xmlns:a16="http://schemas.microsoft.com/office/drawing/2014/main" id="{6985AB9C-140A-2F55-5C89-7DAE3C39F2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766" y="4186456"/>
            <a:ext cx="2690704" cy="269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94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D83A86D4-0597-4ABF-F7C1-E668A5FCBB50}"/>
              </a:ext>
            </a:extLst>
          </p:cNvPr>
          <p:cNvSpPr/>
          <p:nvPr/>
        </p:nvSpPr>
        <p:spPr>
          <a:xfrm>
            <a:off x="-1133522" y="-3844270"/>
            <a:ext cx="9249747" cy="9249747"/>
          </a:xfrm>
          <a:prstGeom prst="ellipse">
            <a:avLst/>
          </a:prstGeom>
          <a:solidFill>
            <a:srgbClr val="583D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bject 4"/>
          <p:cNvSpPr/>
          <p:nvPr/>
        </p:nvSpPr>
        <p:spPr>
          <a:xfrm>
            <a:off x="4744793" y="1540804"/>
            <a:ext cx="3975735" cy="3975735"/>
          </a:xfrm>
          <a:custGeom>
            <a:avLst/>
            <a:gdLst/>
            <a:ahLst/>
            <a:cxnLst/>
            <a:rect l="l" t="t" r="r" b="b"/>
            <a:pathLst>
              <a:path w="3975734" h="3975735">
                <a:moveTo>
                  <a:pt x="1987854" y="0"/>
                </a:moveTo>
                <a:lnTo>
                  <a:pt x="1939556" y="575"/>
                </a:lnTo>
                <a:lnTo>
                  <a:pt x="1891541" y="2292"/>
                </a:lnTo>
                <a:lnTo>
                  <a:pt x="1843821" y="5138"/>
                </a:lnTo>
                <a:lnTo>
                  <a:pt x="1796410" y="9099"/>
                </a:lnTo>
                <a:lnTo>
                  <a:pt x="1749321" y="14164"/>
                </a:lnTo>
                <a:lnTo>
                  <a:pt x="1702567" y="20318"/>
                </a:lnTo>
                <a:lnTo>
                  <a:pt x="1656161" y="27549"/>
                </a:lnTo>
                <a:lnTo>
                  <a:pt x="1610115" y="35843"/>
                </a:lnTo>
                <a:lnTo>
                  <a:pt x="1564443" y="45189"/>
                </a:lnTo>
                <a:lnTo>
                  <a:pt x="1519158" y="55572"/>
                </a:lnTo>
                <a:lnTo>
                  <a:pt x="1474273" y="66979"/>
                </a:lnTo>
                <a:lnTo>
                  <a:pt x="1429801" y="79399"/>
                </a:lnTo>
                <a:lnTo>
                  <a:pt x="1385755" y="92817"/>
                </a:lnTo>
                <a:lnTo>
                  <a:pt x="1342148" y="107220"/>
                </a:lnTo>
                <a:lnTo>
                  <a:pt x="1298993" y="122596"/>
                </a:lnTo>
                <a:lnTo>
                  <a:pt x="1256303" y="138932"/>
                </a:lnTo>
                <a:lnTo>
                  <a:pt x="1214091" y="156214"/>
                </a:lnTo>
                <a:lnTo>
                  <a:pt x="1172369" y="174430"/>
                </a:lnTo>
                <a:lnTo>
                  <a:pt x="1131152" y="193567"/>
                </a:lnTo>
                <a:lnTo>
                  <a:pt x="1090452" y="213611"/>
                </a:lnTo>
                <a:lnTo>
                  <a:pt x="1050282" y="234549"/>
                </a:lnTo>
                <a:lnTo>
                  <a:pt x="1010655" y="256369"/>
                </a:lnTo>
                <a:lnTo>
                  <a:pt x="971584" y="279057"/>
                </a:lnTo>
                <a:lnTo>
                  <a:pt x="933082" y="302601"/>
                </a:lnTo>
                <a:lnTo>
                  <a:pt x="895162" y="326988"/>
                </a:lnTo>
                <a:lnTo>
                  <a:pt x="857838" y="352203"/>
                </a:lnTo>
                <a:lnTo>
                  <a:pt x="821121" y="378235"/>
                </a:lnTo>
                <a:lnTo>
                  <a:pt x="785026" y="405071"/>
                </a:lnTo>
                <a:lnTo>
                  <a:pt x="749565" y="432697"/>
                </a:lnTo>
                <a:lnTo>
                  <a:pt x="714751" y="461100"/>
                </a:lnTo>
                <a:lnTo>
                  <a:pt x="680597" y="490268"/>
                </a:lnTo>
                <a:lnTo>
                  <a:pt x="647117" y="520187"/>
                </a:lnTo>
                <a:lnTo>
                  <a:pt x="614323" y="550844"/>
                </a:lnTo>
                <a:lnTo>
                  <a:pt x="582228" y="582226"/>
                </a:lnTo>
                <a:lnTo>
                  <a:pt x="550845" y="614321"/>
                </a:lnTo>
                <a:lnTo>
                  <a:pt x="520188" y="647115"/>
                </a:lnTo>
                <a:lnTo>
                  <a:pt x="490269" y="680595"/>
                </a:lnTo>
                <a:lnTo>
                  <a:pt x="461101" y="714749"/>
                </a:lnTo>
                <a:lnTo>
                  <a:pt x="432698" y="749562"/>
                </a:lnTo>
                <a:lnTo>
                  <a:pt x="405072" y="785023"/>
                </a:lnTo>
                <a:lnTo>
                  <a:pt x="378236" y="821118"/>
                </a:lnTo>
                <a:lnTo>
                  <a:pt x="352204" y="857835"/>
                </a:lnTo>
                <a:lnTo>
                  <a:pt x="326988" y="895159"/>
                </a:lnTo>
                <a:lnTo>
                  <a:pt x="302602" y="933079"/>
                </a:lnTo>
                <a:lnTo>
                  <a:pt x="279058" y="971580"/>
                </a:lnTo>
                <a:lnTo>
                  <a:pt x="256369" y="1010651"/>
                </a:lnTo>
                <a:lnTo>
                  <a:pt x="234550" y="1050278"/>
                </a:lnTo>
                <a:lnTo>
                  <a:pt x="213611" y="1090447"/>
                </a:lnTo>
                <a:lnTo>
                  <a:pt x="193567" y="1131147"/>
                </a:lnTo>
                <a:lnTo>
                  <a:pt x="174431" y="1172364"/>
                </a:lnTo>
                <a:lnTo>
                  <a:pt x="156215" y="1214085"/>
                </a:lnTo>
                <a:lnTo>
                  <a:pt x="138932" y="1256297"/>
                </a:lnTo>
                <a:lnTo>
                  <a:pt x="122597" y="1298987"/>
                </a:lnTo>
                <a:lnTo>
                  <a:pt x="107220" y="1342142"/>
                </a:lnTo>
                <a:lnTo>
                  <a:pt x="92817" y="1385749"/>
                </a:lnTo>
                <a:lnTo>
                  <a:pt x="79399" y="1429794"/>
                </a:lnTo>
                <a:lnTo>
                  <a:pt x="66979" y="1474266"/>
                </a:lnTo>
                <a:lnTo>
                  <a:pt x="55572" y="1519151"/>
                </a:lnTo>
                <a:lnTo>
                  <a:pt x="45189" y="1564435"/>
                </a:lnTo>
                <a:lnTo>
                  <a:pt x="35843" y="1610106"/>
                </a:lnTo>
                <a:lnTo>
                  <a:pt x="27549" y="1656151"/>
                </a:lnTo>
                <a:lnTo>
                  <a:pt x="20318" y="1702557"/>
                </a:lnTo>
                <a:lnTo>
                  <a:pt x="14164" y="1749311"/>
                </a:lnTo>
                <a:lnTo>
                  <a:pt x="9099" y="1796400"/>
                </a:lnTo>
                <a:lnTo>
                  <a:pt x="5138" y="1843810"/>
                </a:lnTo>
                <a:lnTo>
                  <a:pt x="2292" y="1891529"/>
                </a:lnTo>
                <a:lnTo>
                  <a:pt x="575" y="1939544"/>
                </a:lnTo>
                <a:lnTo>
                  <a:pt x="0" y="1987842"/>
                </a:lnTo>
                <a:lnTo>
                  <a:pt x="575" y="2036140"/>
                </a:lnTo>
                <a:lnTo>
                  <a:pt x="2292" y="2084155"/>
                </a:lnTo>
                <a:lnTo>
                  <a:pt x="5138" y="2131875"/>
                </a:lnTo>
                <a:lnTo>
                  <a:pt x="9099" y="2179286"/>
                </a:lnTo>
                <a:lnTo>
                  <a:pt x="14164" y="2226375"/>
                </a:lnTo>
                <a:lnTo>
                  <a:pt x="20318" y="2273129"/>
                </a:lnTo>
                <a:lnTo>
                  <a:pt x="27549" y="2319535"/>
                </a:lnTo>
                <a:lnTo>
                  <a:pt x="35843" y="2365581"/>
                </a:lnTo>
                <a:lnTo>
                  <a:pt x="45189" y="2411253"/>
                </a:lnTo>
                <a:lnTo>
                  <a:pt x="55572" y="2456537"/>
                </a:lnTo>
                <a:lnTo>
                  <a:pt x="66979" y="2501422"/>
                </a:lnTo>
                <a:lnTo>
                  <a:pt x="79399" y="2545894"/>
                </a:lnTo>
                <a:lnTo>
                  <a:pt x="92817" y="2589941"/>
                </a:lnTo>
                <a:lnTo>
                  <a:pt x="107220" y="2633548"/>
                </a:lnTo>
                <a:lnTo>
                  <a:pt x="122597" y="2676703"/>
                </a:lnTo>
                <a:lnTo>
                  <a:pt x="138932" y="2719393"/>
                </a:lnTo>
                <a:lnTo>
                  <a:pt x="156215" y="2761605"/>
                </a:lnTo>
                <a:lnTo>
                  <a:pt x="174431" y="2803327"/>
                </a:lnTo>
                <a:lnTo>
                  <a:pt x="193567" y="2844544"/>
                </a:lnTo>
                <a:lnTo>
                  <a:pt x="213611" y="2885244"/>
                </a:lnTo>
                <a:lnTo>
                  <a:pt x="234550" y="2925414"/>
                </a:lnTo>
                <a:lnTo>
                  <a:pt x="256369" y="2965041"/>
                </a:lnTo>
                <a:lnTo>
                  <a:pt x="279058" y="3004112"/>
                </a:lnTo>
                <a:lnTo>
                  <a:pt x="302602" y="3042614"/>
                </a:lnTo>
                <a:lnTo>
                  <a:pt x="326988" y="3080534"/>
                </a:lnTo>
                <a:lnTo>
                  <a:pt x="352204" y="3117858"/>
                </a:lnTo>
                <a:lnTo>
                  <a:pt x="378236" y="3154575"/>
                </a:lnTo>
                <a:lnTo>
                  <a:pt x="405072" y="3190670"/>
                </a:lnTo>
                <a:lnTo>
                  <a:pt x="432698" y="3226131"/>
                </a:lnTo>
                <a:lnTo>
                  <a:pt x="461101" y="3260945"/>
                </a:lnTo>
                <a:lnTo>
                  <a:pt x="490269" y="3295099"/>
                </a:lnTo>
                <a:lnTo>
                  <a:pt x="520188" y="3328579"/>
                </a:lnTo>
                <a:lnTo>
                  <a:pt x="550845" y="3361373"/>
                </a:lnTo>
                <a:lnTo>
                  <a:pt x="582228" y="3393468"/>
                </a:lnTo>
                <a:lnTo>
                  <a:pt x="614323" y="3424851"/>
                </a:lnTo>
                <a:lnTo>
                  <a:pt x="647117" y="3455508"/>
                </a:lnTo>
                <a:lnTo>
                  <a:pt x="680597" y="3485427"/>
                </a:lnTo>
                <a:lnTo>
                  <a:pt x="714751" y="3514595"/>
                </a:lnTo>
                <a:lnTo>
                  <a:pt x="749565" y="3542998"/>
                </a:lnTo>
                <a:lnTo>
                  <a:pt x="785026" y="3570624"/>
                </a:lnTo>
                <a:lnTo>
                  <a:pt x="821121" y="3597460"/>
                </a:lnTo>
                <a:lnTo>
                  <a:pt x="857838" y="3623492"/>
                </a:lnTo>
                <a:lnTo>
                  <a:pt x="895162" y="3648708"/>
                </a:lnTo>
                <a:lnTo>
                  <a:pt x="933082" y="3673094"/>
                </a:lnTo>
                <a:lnTo>
                  <a:pt x="971584" y="3696638"/>
                </a:lnTo>
                <a:lnTo>
                  <a:pt x="1010655" y="3719326"/>
                </a:lnTo>
                <a:lnTo>
                  <a:pt x="1050282" y="3741146"/>
                </a:lnTo>
                <a:lnTo>
                  <a:pt x="1090452" y="3762085"/>
                </a:lnTo>
                <a:lnTo>
                  <a:pt x="1131152" y="3782129"/>
                </a:lnTo>
                <a:lnTo>
                  <a:pt x="1172369" y="3801265"/>
                </a:lnTo>
                <a:lnTo>
                  <a:pt x="1214091" y="3819481"/>
                </a:lnTo>
                <a:lnTo>
                  <a:pt x="1256303" y="3836764"/>
                </a:lnTo>
                <a:lnTo>
                  <a:pt x="1298993" y="3853099"/>
                </a:lnTo>
                <a:lnTo>
                  <a:pt x="1342148" y="3868476"/>
                </a:lnTo>
                <a:lnTo>
                  <a:pt x="1385755" y="3882879"/>
                </a:lnTo>
                <a:lnTo>
                  <a:pt x="1429801" y="3896297"/>
                </a:lnTo>
                <a:lnTo>
                  <a:pt x="1474273" y="3908716"/>
                </a:lnTo>
                <a:lnTo>
                  <a:pt x="1519158" y="3920124"/>
                </a:lnTo>
                <a:lnTo>
                  <a:pt x="1564443" y="3930507"/>
                </a:lnTo>
                <a:lnTo>
                  <a:pt x="1610115" y="3939852"/>
                </a:lnTo>
                <a:lnTo>
                  <a:pt x="1656161" y="3948147"/>
                </a:lnTo>
                <a:lnTo>
                  <a:pt x="1702567" y="3955378"/>
                </a:lnTo>
                <a:lnTo>
                  <a:pt x="1749321" y="3961532"/>
                </a:lnTo>
                <a:lnTo>
                  <a:pt x="1796410" y="3966597"/>
                </a:lnTo>
                <a:lnTo>
                  <a:pt x="1843821" y="3970558"/>
                </a:lnTo>
                <a:lnTo>
                  <a:pt x="1891541" y="3973404"/>
                </a:lnTo>
                <a:lnTo>
                  <a:pt x="1939556" y="3975121"/>
                </a:lnTo>
                <a:lnTo>
                  <a:pt x="1987854" y="3975696"/>
                </a:lnTo>
                <a:lnTo>
                  <a:pt x="2036152" y="3975121"/>
                </a:lnTo>
                <a:lnTo>
                  <a:pt x="2084168" y="3973404"/>
                </a:lnTo>
                <a:lnTo>
                  <a:pt x="2131887" y="3970558"/>
                </a:lnTo>
                <a:lnTo>
                  <a:pt x="2179298" y="3966597"/>
                </a:lnTo>
                <a:lnTo>
                  <a:pt x="2226387" y="3961532"/>
                </a:lnTo>
                <a:lnTo>
                  <a:pt x="2273142" y="3955378"/>
                </a:lnTo>
                <a:lnTo>
                  <a:pt x="2319548" y="3948147"/>
                </a:lnTo>
                <a:lnTo>
                  <a:pt x="2365594" y="3939852"/>
                </a:lnTo>
                <a:lnTo>
                  <a:pt x="2411265" y="3930507"/>
                </a:lnTo>
                <a:lnTo>
                  <a:pt x="2456550" y="3920124"/>
                </a:lnTo>
                <a:lnTo>
                  <a:pt x="2501435" y="3908716"/>
                </a:lnTo>
                <a:lnTo>
                  <a:pt x="2545907" y="3896297"/>
                </a:lnTo>
                <a:lnTo>
                  <a:pt x="2589953" y="3882879"/>
                </a:lnTo>
                <a:lnTo>
                  <a:pt x="2633560" y="3868476"/>
                </a:lnTo>
                <a:lnTo>
                  <a:pt x="2676716" y="3853099"/>
                </a:lnTo>
                <a:lnTo>
                  <a:pt x="2719406" y="3836764"/>
                </a:lnTo>
                <a:lnTo>
                  <a:pt x="2761618" y="3819481"/>
                </a:lnTo>
                <a:lnTo>
                  <a:pt x="2803339" y="3801265"/>
                </a:lnTo>
                <a:lnTo>
                  <a:pt x="2844557" y="3782129"/>
                </a:lnTo>
                <a:lnTo>
                  <a:pt x="2885257" y="3762085"/>
                </a:lnTo>
                <a:lnTo>
                  <a:pt x="2925427" y="3741146"/>
                </a:lnTo>
                <a:lnTo>
                  <a:pt x="2965054" y="3719326"/>
                </a:lnTo>
                <a:lnTo>
                  <a:pt x="3004125" y="3696638"/>
                </a:lnTo>
                <a:lnTo>
                  <a:pt x="3042627" y="3673094"/>
                </a:lnTo>
                <a:lnTo>
                  <a:pt x="3080546" y="3648708"/>
                </a:lnTo>
                <a:lnTo>
                  <a:pt x="3117871" y="3623492"/>
                </a:lnTo>
                <a:lnTo>
                  <a:pt x="3154587" y="3597460"/>
                </a:lnTo>
                <a:lnTo>
                  <a:pt x="3190683" y="3570624"/>
                </a:lnTo>
                <a:lnTo>
                  <a:pt x="3226144" y="3542998"/>
                </a:lnTo>
                <a:lnTo>
                  <a:pt x="3260958" y="3514595"/>
                </a:lnTo>
                <a:lnTo>
                  <a:pt x="3295111" y="3485427"/>
                </a:lnTo>
                <a:lnTo>
                  <a:pt x="3328592" y="3455508"/>
                </a:lnTo>
                <a:lnTo>
                  <a:pt x="3361386" y="3424851"/>
                </a:lnTo>
                <a:lnTo>
                  <a:pt x="3393481" y="3393468"/>
                </a:lnTo>
                <a:lnTo>
                  <a:pt x="3424863" y="3361373"/>
                </a:lnTo>
                <a:lnTo>
                  <a:pt x="3455521" y="3328579"/>
                </a:lnTo>
                <a:lnTo>
                  <a:pt x="3485440" y="3295099"/>
                </a:lnTo>
                <a:lnTo>
                  <a:pt x="3514607" y="3260945"/>
                </a:lnTo>
                <a:lnTo>
                  <a:pt x="3543011" y="3226131"/>
                </a:lnTo>
                <a:lnTo>
                  <a:pt x="3570637" y="3190670"/>
                </a:lnTo>
                <a:lnTo>
                  <a:pt x="3597472" y="3154575"/>
                </a:lnTo>
                <a:lnTo>
                  <a:pt x="3623505" y="3117858"/>
                </a:lnTo>
                <a:lnTo>
                  <a:pt x="3648720" y="3080534"/>
                </a:lnTo>
                <a:lnTo>
                  <a:pt x="3673107" y="3042614"/>
                </a:lnTo>
                <a:lnTo>
                  <a:pt x="3696651" y="3004112"/>
                </a:lnTo>
                <a:lnTo>
                  <a:pt x="3719339" y="2965041"/>
                </a:lnTo>
                <a:lnTo>
                  <a:pt x="3741159" y="2925414"/>
                </a:lnTo>
                <a:lnTo>
                  <a:pt x="3762098" y="2885244"/>
                </a:lnTo>
                <a:lnTo>
                  <a:pt x="3782142" y="2844544"/>
                </a:lnTo>
                <a:lnTo>
                  <a:pt x="3801278" y="2803327"/>
                </a:lnTo>
                <a:lnTo>
                  <a:pt x="3819494" y="2761605"/>
                </a:lnTo>
                <a:lnTo>
                  <a:pt x="3836776" y="2719393"/>
                </a:lnTo>
                <a:lnTo>
                  <a:pt x="3853112" y="2676703"/>
                </a:lnTo>
                <a:lnTo>
                  <a:pt x="3868488" y="2633548"/>
                </a:lnTo>
                <a:lnTo>
                  <a:pt x="3882892" y="2589941"/>
                </a:lnTo>
                <a:lnTo>
                  <a:pt x="3896310" y="2545894"/>
                </a:lnTo>
                <a:lnTo>
                  <a:pt x="3908729" y="2501422"/>
                </a:lnTo>
                <a:lnTo>
                  <a:pt x="3920137" y="2456537"/>
                </a:lnTo>
                <a:lnTo>
                  <a:pt x="3930520" y="2411253"/>
                </a:lnTo>
                <a:lnTo>
                  <a:pt x="3939865" y="2365581"/>
                </a:lnTo>
                <a:lnTo>
                  <a:pt x="3948160" y="2319535"/>
                </a:lnTo>
                <a:lnTo>
                  <a:pt x="3955391" y="2273129"/>
                </a:lnTo>
                <a:lnTo>
                  <a:pt x="3961545" y="2226375"/>
                </a:lnTo>
                <a:lnTo>
                  <a:pt x="3966609" y="2179286"/>
                </a:lnTo>
                <a:lnTo>
                  <a:pt x="3970571" y="2131875"/>
                </a:lnTo>
                <a:lnTo>
                  <a:pt x="3973417" y="2084155"/>
                </a:lnTo>
                <a:lnTo>
                  <a:pt x="3975134" y="2036140"/>
                </a:lnTo>
                <a:lnTo>
                  <a:pt x="3975709" y="1987842"/>
                </a:lnTo>
                <a:lnTo>
                  <a:pt x="3975134" y="1939544"/>
                </a:lnTo>
                <a:lnTo>
                  <a:pt x="3973417" y="1891529"/>
                </a:lnTo>
                <a:lnTo>
                  <a:pt x="3970571" y="1843810"/>
                </a:lnTo>
                <a:lnTo>
                  <a:pt x="3966609" y="1796400"/>
                </a:lnTo>
                <a:lnTo>
                  <a:pt x="3961545" y="1749311"/>
                </a:lnTo>
                <a:lnTo>
                  <a:pt x="3955391" y="1702557"/>
                </a:lnTo>
                <a:lnTo>
                  <a:pt x="3948160" y="1656151"/>
                </a:lnTo>
                <a:lnTo>
                  <a:pt x="3939865" y="1610106"/>
                </a:lnTo>
                <a:lnTo>
                  <a:pt x="3930520" y="1564435"/>
                </a:lnTo>
                <a:lnTo>
                  <a:pt x="3920137" y="1519151"/>
                </a:lnTo>
                <a:lnTo>
                  <a:pt x="3908729" y="1474266"/>
                </a:lnTo>
                <a:lnTo>
                  <a:pt x="3896310" y="1429794"/>
                </a:lnTo>
                <a:lnTo>
                  <a:pt x="3882892" y="1385749"/>
                </a:lnTo>
                <a:lnTo>
                  <a:pt x="3868488" y="1342142"/>
                </a:lnTo>
                <a:lnTo>
                  <a:pt x="3853112" y="1298987"/>
                </a:lnTo>
                <a:lnTo>
                  <a:pt x="3836776" y="1256297"/>
                </a:lnTo>
                <a:lnTo>
                  <a:pt x="3819494" y="1214085"/>
                </a:lnTo>
                <a:lnTo>
                  <a:pt x="3801278" y="1172364"/>
                </a:lnTo>
                <a:lnTo>
                  <a:pt x="3782142" y="1131147"/>
                </a:lnTo>
                <a:lnTo>
                  <a:pt x="3762098" y="1090447"/>
                </a:lnTo>
                <a:lnTo>
                  <a:pt x="3741159" y="1050278"/>
                </a:lnTo>
                <a:lnTo>
                  <a:pt x="3719339" y="1010651"/>
                </a:lnTo>
                <a:lnTo>
                  <a:pt x="3696651" y="971580"/>
                </a:lnTo>
                <a:lnTo>
                  <a:pt x="3673107" y="933079"/>
                </a:lnTo>
                <a:lnTo>
                  <a:pt x="3648720" y="895159"/>
                </a:lnTo>
                <a:lnTo>
                  <a:pt x="3623505" y="857835"/>
                </a:lnTo>
                <a:lnTo>
                  <a:pt x="3597472" y="821118"/>
                </a:lnTo>
                <a:lnTo>
                  <a:pt x="3570637" y="785023"/>
                </a:lnTo>
                <a:lnTo>
                  <a:pt x="3543011" y="749562"/>
                </a:lnTo>
                <a:lnTo>
                  <a:pt x="3514607" y="714749"/>
                </a:lnTo>
                <a:lnTo>
                  <a:pt x="3485440" y="680595"/>
                </a:lnTo>
                <a:lnTo>
                  <a:pt x="3455521" y="647115"/>
                </a:lnTo>
                <a:lnTo>
                  <a:pt x="3424863" y="614321"/>
                </a:lnTo>
                <a:lnTo>
                  <a:pt x="3393481" y="582226"/>
                </a:lnTo>
                <a:lnTo>
                  <a:pt x="3361386" y="550844"/>
                </a:lnTo>
                <a:lnTo>
                  <a:pt x="3328592" y="520187"/>
                </a:lnTo>
                <a:lnTo>
                  <a:pt x="3295111" y="490268"/>
                </a:lnTo>
                <a:lnTo>
                  <a:pt x="3260958" y="461100"/>
                </a:lnTo>
                <a:lnTo>
                  <a:pt x="3226144" y="432697"/>
                </a:lnTo>
                <a:lnTo>
                  <a:pt x="3190683" y="405071"/>
                </a:lnTo>
                <a:lnTo>
                  <a:pt x="3154587" y="378235"/>
                </a:lnTo>
                <a:lnTo>
                  <a:pt x="3117871" y="352203"/>
                </a:lnTo>
                <a:lnTo>
                  <a:pt x="3080546" y="326988"/>
                </a:lnTo>
                <a:lnTo>
                  <a:pt x="3042627" y="302601"/>
                </a:lnTo>
                <a:lnTo>
                  <a:pt x="3004125" y="279057"/>
                </a:lnTo>
                <a:lnTo>
                  <a:pt x="2965054" y="256369"/>
                </a:lnTo>
                <a:lnTo>
                  <a:pt x="2925427" y="234549"/>
                </a:lnTo>
                <a:lnTo>
                  <a:pt x="2885257" y="213611"/>
                </a:lnTo>
                <a:lnTo>
                  <a:pt x="2844557" y="193567"/>
                </a:lnTo>
                <a:lnTo>
                  <a:pt x="2803339" y="174430"/>
                </a:lnTo>
                <a:lnTo>
                  <a:pt x="2761618" y="156214"/>
                </a:lnTo>
                <a:lnTo>
                  <a:pt x="2719406" y="138932"/>
                </a:lnTo>
                <a:lnTo>
                  <a:pt x="2676716" y="122596"/>
                </a:lnTo>
                <a:lnTo>
                  <a:pt x="2633560" y="107220"/>
                </a:lnTo>
                <a:lnTo>
                  <a:pt x="2589953" y="92817"/>
                </a:lnTo>
                <a:lnTo>
                  <a:pt x="2545907" y="79399"/>
                </a:lnTo>
                <a:lnTo>
                  <a:pt x="2501435" y="66979"/>
                </a:lnTo>
                <a:lnTo>
                  <a:pt x="2456550" y="55572"/>
                </a:lnTo>
                <a:lnTo>
                  <a:pt x="2411265" y="45189"/>
                </a:lnTo>
                <a:lnTo>
                  <a:pt x="2365594" y="35843"/>
                </a:lnTo>
                <a:lnTo>
                  <a:pt x="2319548" y="27549"/>
                </a:lnTo>
                <a:lnTo>
                  <a:pt x="2273142" y="20318"/>
                </a:lnTo>
                <a:lnTo>
                  <a:pt x="2226387" y="14164"/>
                </a:lnTo>
                <a:lnTo>
                  <a:pt x="2179298" y="9099"/>
                </a:lnTo>
                <a:lnTo>
                  <a:pt x="2131887" y="5138"/>
                </a:lnTo>
                <a:lnTo>
                  <a:pt x="2084168" y="2292"/>
                </a:lnTo>
                <a:lnTo>
                  <a:pt x="2036152" y="575"/>
                </a:lnTo>
                <a:lnTo>
                  <a:pt x="1987854" y="0"/>
                </a:lnTo>
                <a:close/>
              </a:path>
            </a:pathLst>
          </a:custGeom>
          <a:solidFill>
            <a:srgbClr val="40AD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876800" y="3082584"/>
            <a:ext cx="3717017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lang="en-GB" sz="2600" b="1" spc="-10">
                <a:solidFill>
                  <a:srgbClr val="FFFFFF"/>
                </a:solidFill>
                <a:latin typeface="Meta Pro" panose="02000503040000020004"/>
                <a:cs typeface="Trebuchet MS"/>
              </a:rPr>
              <a:t>An educational resource for primary school children</a:t>
            </a:r>
            <a:endParaRPr sz="2600">
              <a:latin typeface="Meta Pro" panose="02000503040000020004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33159" y="6127203"/>
            <a:ext cx="2450842" cy="533392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359994" y="882001"/>
            <a:ext cx="8503283" cy="5742128"/>
            <a:chOff x="359994" y="882001"/>
            <a:chExt cx="8503283" cy="5742128"/>
          </a:xfrm>
        </p:grpSpPr>
        <p:sp>
          <p:nvSpPr>
            <p:cNvPr id="8" name="object 8"/>
            <p:cNvSpPr/>
            <p:nvPr/>
          </p:nvSpPr>
          <p:spPr>
            <a:xfrm>
              <a:off x="7106407" y="4766403"/>
              <a:ext cx="1233805" cy="1233805"/>
            </a:xfrm>
            <a:custGeom>
              <a:avLst/>
              <a:gdLst/>
              <a:ahLst/>
              <a:cxnLst/>
              <a:rect l="l" t="t" r="r" b="b"/>
              <a:pathLst>
                <a:path w="1233804" h="1233804">
                  <a:moveTo>
                    <a:pt x="616673" y="0"/>
                  </a:moveTo>
                  <a:lnTo>
                    <a:pt x="568480" y="1855"/>
                  </a:lnTo>
                  <a:lnTo>
                    <a:pt x="521300" y="7330"/>
                  </a:lnTo>
                  <a:lnTo>
                    <a:pt x="475273" y="16287"/>
                  </a:lnTo>
                  <a:lnTo>
                    <a:pt x="430534" y="28589"/>
                  </a:lnTo>
                  <a:lnTo>
                    <a:pt x="387222" y="44099"/>
                  </a:lnTo>
                  <a:lnTo>
                    <a:pt x="345472" y="62680"/>
                  </a:lnTo>
                  <a:lnTo>
                    <a:pt x="305422" y="84195"/>
                  </a:lnTo>
                  <a:lnTo>
                    <a:pt x="267210" y="108507"/>
                  </a:lnTo>
                  <a:lnTo>
                    <a:pt x="230972" y="135478"/>
                  </a:lnTo>
                  <a:lnTo>
                    <a:pt x="196845" y="164972"/>
                  </a:lnTo>
                  <a:lnTo>
                    <a:pt x="164966" y="196851"/>
                  </a:lnTo>
                  <a:lnTo>
                    <a:pt x="135473" y="230979"/>
                  </a:lnTo>
                  <a:lnTo>
                    <a:pt x="108502" y="267218"/>
                  </a:lnTo>
                  <a:lnTo>
                    <a:pt x="84192" y="305432"/>
                  </a:lnTo>
                  <a:lnTo>
                    <a:pt x="62677" y="345482"/>
                  </a:lnTo>
                  <a:lnTo>
                    <a:pt x="44097" y="387232"/>
                  </a:lnTo>
                  <a:lnTo>
                    <a:pt x="28587" y="430546"/>
                  </a:lnTo>
                  <a:lnTo>
                    <a:pt x="16286" y="475285"/>
                  </a:lnTo>
                  <a:lnTo>
                    <a:pt x="7329" y="521313"/>
                  </a:lnTo>
                  <a:lnTo>
                    <a:pt x="1855" y="568492"/>
                  </a:lnTo>
                  <a:lnTo>
                    <a:pt x="0" y="616686"/>
                  </a:lnTo>
                  <a:lnTo>
                    <a:pt x="1855" y="664878"/>
                  </a:lnTo>
                  <a:lnTo>
                    <a:pt x="7329" y="712056"/>
                  </a:lnTo>
                  <a:lnTo>
                    <a:pt x="16286" y="758083"/>
                  </a:lnTo>
                  <a:lnTo>
                    <a:pt x="28587" y="802820"/>
                  </a:lnTo>
                  <a:lnTo>
                    <a:pt x="44097" y="846133"/>
                  </a:lnTo>
                  <a:lnTo>
                    <a:pt x="62677" y="887882"/>
                  </a:lnTo>
                  <a:lnTo>
                    <a:pt x="84192" y="927932"/>
                  </a:lnTo>
                  <a:lnTo>
                    <a:pt x="108502" y="966144"/>
                  </a:lnTo>
                  <a:lnTo>
                    <a:pt x="135473" y="1002383"/>
                  </a:lnTo>
                  <a:lnTo>
                    <a:pt x="164966" y="1036510"/>
                  </a:lnTo>
                  <a:lnTo>
                    <a:pt x="196845" y="1068389"/>
                  </a:lnTo>
                  <a:lnTo>
                    <a:pt x="230972" y="1097883"/>
                  </a:lnTo>
                  <a:lnTo>
                    <a:pt x="267210" y="1124854"/>
                  </a:lnTo>
                  <a:lnTo>
                    <a:pt x="305422" y="1149165"/>
                  </a:lnTo>
                  <a:lnTo>
                    <a:pt x="345472" y="1170680"/>
                  </a:lnTo>
                  <a:lnTo>
                    <a:pt x="387222" y="1189261"/>
                  </a:lnTo>
                  <a:lnTo>
                    <a:pt x="430534" y="1204771"/>
                  </a:lnTo>
                  <a:lnTo>
                    <a:pt x="475273" y="1217073"/>
                  </a:lnTo>
                  <a:lnTo>
                    <a:pt x="521300" y="1226030"/>
                  </a:lnTo>
                  <a:lnTo>
                    <a:pt x="568480" y="1231505"/>
                  </a:lnTo>
                  <a:lnTo>
                    <a:pt x="616673" y="1233360"/>
                  </a:lnTo>
                  <a:lnTo>
                    <a:pt x="664867" y="1231505"/>
                  </a:lnTo>
                  <a:lnTo>
                    <a:pt x="712046" y="1226030"/>
                  </a:lnTo>
                  <a:lnTo>
                    <a:pt x="758074" y="1217073"/>
                  </a:lnTo>
                  <a:lnTo>
                    <a:pt x="802813" y="1204771"/>
                  </a:lnTo>
                  <a:lnTo>
                    <a:pt x="846125" y="1189261"/>
                  </a:lnTo>
                  <a:lnTo>
                    <a:pt x="887875" y="1170680"/>
                  </a:lnTo>
                  <a:lnTo>
                    <a:pt x="927925" y="1149165"/>
                  </a:lnTo>
                  <a:lnTo>
                    <a:pt x="966137" y="1124854"/>
                  </a:lnTo>
                  <a:lnTo>
                    <a:pt x="1002375" y="1097883"/>
                  </a:lnTo>
                  <a:lnTo>
                    <a:pt x="1036502" y="1068389"/>
                  </a:lnTo>
                  <a:lnTo>
                    <a:pt x="1068381" y="1036510"/>
                  </a:lnTo>
                  <a:lnTo>
                    <a:pt x="1097874" y="1002383"/>
                  </a:lnTo>
                  <a:lnTo>
                    <a:pt x="1124844" y="966144"/>
                  </a:lnTo>
                  <a:lnTo>
                    <a:pt x="1149155" y="927932"/>
                  </a:lnTo>
                  <a:lnTo>
                    <a:pt x="1170669" y="887882"/>
                  </a:lnTo>
                  <a:lnTo>
                    <a:pt x="1189250" y="846133"/>
                  </a:lnTo>
                  <a:lnTo>
                    <a:pt x="1204759" y="802820"/>
                  </a:lnTo>
                  <a:lnTo>
                    <a:pt x="1217061" y="758083"/>
                  </a:lnTo>
                  <a:lnTo>
                    <a:pt x="1226018" y="712056"/>
                  </a:lnTo>
                  <a:lnTo>
                    <a:pt x="1231492" y="664878"/>
                  </a:lnTo>
                  <a:lnTo>
                    <a:pt x="1233347" y="616686"/>
                  </a:lnTo>
                  <a:lnTo>
                    <a:pt x="1231492" y="568492"/>
                  </a:lnTo>
                  <a:lnTo>
                    <a:pt x="1226018" y="521313"/>
                  </a:lnTo>
                  <a:lnTo>
                    <a:pt x="1217061" y="475285"/>
                  </a:lnTo>
                  <a:lnTo>
                    <a:pt x="1204759" y="430546"/>
                  </a:lnTo>
                  <a:lnTo>
                    <a:pt x="1189250" y="387232"/>
                  </a:lnTo>
                  <a:lnTo>
                    <a:pt x="1170669" y="345482"/>
                  </a:lnTo>
                  <a:lnTo>
                    <a:pt x="1149155" y="305432"/>
                  </a:lnTo>
                  <a:lnTo>
                    <a:pt x="1124844" y="267218"/>
                  </a:lnTo>
                  <a:lnTo>
                    <a:pt x="1097874" y="230979"/>
                  </a:lnTo>
                  <a:lnTo>
                    <a:pt x="1068381" y="196851"/>
                  </a:lnTo>
                  <a:lnTo>
                    <a:pt x="1036502" y="164972"/>
                  </a:lnTo>
                  <a:lnTo>
                    <a:pt x="1002375" y="135478"/>
                  </a:lnTo>
                  <a:lnTo>
                    <a:pt x="966137" y="108507"/>
                  </a:lnTo>
                  <a:lnTo>
                    <a:pt x="927925" y="84195"/>
                  </a:lnTo>
                  <a:lnTo>
                    <a:pt x="887875" y="62680"/>
                  </a:lnTo>
                  <a:lnTo>
                    <a:pt x="846125" y="44099"/>
                  </a:lnTo>
                  <a:lnTo>
                    <a:pt x="802813" y="28589"/>
                  </a:lnTo>
                  <a:lnTo>
                    <a:pt x="758074" y="16287"/>
                  </a:lnTo>
                  <a:lnTo>
                    <a:pt x="712046" y="7330"/>
                  </a:lnTo>
                  <a:lnTo>
                    <a:pt x="664867" y="1855"/>
                  </a:lnTo>
                  <a:lnTo>
                    <a:pt x="616673" y="0"/>
                  </a:lnTo>
                  <a:close/>
                </a:path>
              </a:pathLst>
            </a:custGeom>
            <a:solidFill>
              <a:srgbClr val="1661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321497" y="882001"/>
              <a:ext cx="1541780" cy="1541780"/>
            </a:xfrm>
            <a:custGeom>
              <a:avLst/>
              <a:gdLst/>
              <a:ahLst/>
              <a:cxnLst/>
              <a:rect l="l" t="t" r="r" b="b"/>
              <a:pathLst>
                <a:path w="1541779" h="1541780">
                  <a:moveTo>
                    <a:pt x="770851" y="0"/>
                  </a:moveTo>
                  <a:lnTo>
                    <a:pt x="722102" y="1516"/>
                  </a:lnTo>
                  <a:lnTo>
                    <a:pt x="674157" y="6006"/>
                  </a:lnTo>
                  <a:lnTo>
                    <a:pt x="627109" y="13378"/>
                  </a:lnTo>
                  <a:lnTo>
                    <a:pt x="581048" y="23542"/>
                  </a:lnTo>
                  <a:lnTo>
                    <a:pt x="536063" y="36408"/>
                  </a:lnTo>
                  <a:lnTo>
                    <a:pt x="492244" y="51887"/>
                  </a:lnTo>
                  <a:lnTo>
                    <a:pt x="449684" y="69886"/>
                  </a:lnTo>
                  <a:lnTo>
                    <a:pt x="408470" y="90317"/>
                  </a:lnTo>
                  <a:lnTo>
                    <a:pt x="368695" y="113088"/>
                  </a:lnTo>
                  <a:lnTo>
                    <a:pt x="330447" y="138111"/>
                  </a:lnTo>
                  <a:lnTo>
                    <a:pt x="293818" y="165293"/>
                  </a:lnTo>
                  <a:lnTo>
                    <a:pt x="258898" y="194545"/>
                  </a:lnTo>
                  <a:lnTo>
                    <a:pt x="225777" y="225777"/>
                  </a:lnTo>
                  <a:lnTo>
                    <a:pt x="194545" y="258898"/>
                  </a:lnTo>
                  <a:lnTo>
                    <a:pt x="165293" y="293818"/>
                  </a:lnTo>
                  <a:lnTo>
                    <a:pt x="138111" y="330447"/>
                  </a:lnTo>
                  <a:lnTo>
                    <a:pt x="113088" y="368695"/>
                  </a:lnTo>
                  <a:lnTo>
                    <a:pt x="90317" y="408470"/>
                  </a:lnTo>
                  <a:lnTo>
                    <a:pt x="69886" y="449684"/>
                  </a:lnTo>
                  <a:lnTo>
                    <a:pt x="51887" y="492244"/>
                  </a:lnTo>
                  <a:lnTo>
                    <a:pt x="36408" y="536063"/>
                  </a:lnTo>
                  <a:lnTo>
                    <a:pt x="23542" y="581048"/>
                  </a:lnTo>
                  <a:lnTo>
                    <a:pt x="13378" y="627109"/>
                  </a:lnTo>
                  <a:lnTo>
                    <a:pt x="6006" y="674157"/>
                  </a:lnTo>
                  <a:lnTo>
                    <a:pt x="1516" y="722102"/>
                  </a:lnTo>
                  <a:lnTo>
                    <a:pt x="0" y="770851"/>
                  </a:lnTo>
                  <a:lnTo>
                    <a:pt x="1516" y="819601"/>
                  </a:lnTo>
                  <a:lnTo>
                    <a:pt x="6006" y="867545"/>
                  </a:lnTo>
                  <a:lnTo>
                    <a:pt x="13378" y="914593"/>
                  </a:lnTo>
                  <a:lnTo>
                    <a:pt x="23542" y="960655"/>
                  </a:lnTo>
                  <a:lnTo>
                    <a:pt x="36408" y="1005640"/>
                  </a:lnTo>
                  <a:lnTo>
                    <a:pt x="51887" y="1049458"/>
                  </a:lnTo>
                  <a:lnTo>
                    <a:pt x="69886" y="1092019"/>
                  </a:lnTo>
                  <a:lnTo>
                    <a:pt x="90317" y="1133233"/>
                  </a:lnTo>
                  <a:lnTo>
                    <a:pt x="113088" y="1173008"/>
                  </a:lnTo>
                  <a:lnTo>
                    <a:pt x="138111" y="1211256"/>
                  </a:lnTo>
                  <a:lnTo>
                    <a:pt x="165293" y="1247884"/>
                  </a:lnTo>
                  <a:lnTo>
                    <a:pt x="194545" y="1282805"/>
                  </a:lnTo>
                  <a:lnTo>
                    <a:pt x="225777" y="1315926"/>
                  </a:lnTo>
                  <a:lnTo>
                    <a:pt x="258898" y="1347158"/>
                  </a:lnTo>
                  <a:lnTo>
                    <a:pt x="293818" y="1376410"/>
                  </a:lnTo>
                  <a:lnTo>
                    <a:pt x="330447" y="1403592"/>
                  </a:lnTo>
                  <a:lnTo>
                    <a:pt x="368695" y="1428614"/>
                  </a:lnTo>
                  <a:lnTo>
                    <a:pt x="408470" y="1451386"/>
                  </a:lnTo>
                  <a:lnTo>
                    <a:pt x="449684" y="1471817"/>
                  </a:lnTo>
                  <a:lnTo>
                    <a:pt x="492244" y="1489816"/>
                  </a:lnTo>
                  <a:lnTo>
                    <a:pt x="536063" y="1505294"/>
                  </a:lnTo>
                  <a:lnTo>
                    <a:pt x="581048" y="1518161"/>
                  </a:lnTo>
                  <a:lnTo>
                    <a:pt x="627109" y="1528325"/>
                  </a:lnTo>
                  <a:lnTo>
                    <a:pt x="674157" y="1535697"/>
                  </a:lnTo>
                  <a:lnTo>
                    <a:pt x="722102" y="1540187"/>
                  </a:lnTo>
                  <a:lnTo>
                    <a:pt x="770851" y="1541703"/>
                  </a:lnTo>
                  <a:lnTo>
                    <a:pt x="819601" y="1540187"/>
                  </a:lnTo>
                  <a:lnTo>
                    <a:pt x="867545" y="1535697"/>
                  </a:lnTo>
                  <a:lnTo>
                    <a:pt x="914593" y="1528325"/>
                  </a:lnTo>
                  <a:lnTo>
                    <a:pt x="960655" y="1518161"/>
                  </a:lnTo>
                  <a:lnTo>
                    <a:pt x="1005640" y="1505294"/>
                  </a:lnTo>
                  <a:lnTo>
                    <a:pt x="1049458" y="1489816"/>
                  </a:lnTo>
                  <a:lnTo>
                    <a:pt x="1092019" y="1471817"/>
                  </a:lnTo>
                  <a:lnTo>
                    <a:pt x="1133233" y="1451386"/>
                  </a:lnTo>
                  <a:lnTo>
                    <a:pt x="1173008" y="1428614"/>
                  </a:lnTo>
                  <a:lnTo>
                    <a:pt x="1211256" y="1403592"/>
                  </a:lnTo>
                  <a:lnTo>
                    <a:pt x="1247884" y="1376410"/>
                  </a:lnTo>
                  <a:lnTo>
                    <a:pt x="1282805" y="1347158"/>
                  </a:lnTo>
                  <a:lnTo>
                    <a:pt x="1315926" y="1315926"/>
                  </a:lnTo>
                  <a:lnTo>
                    <a:pt x="1347158" y="1282805"/>
                  </a:lnTo>
                  <a:lnTo>
                    <a:pt x="1376410" y="1247884"/>
                  </a:lnTo>
                  <a:lnTo>
                    <a:pt x="1403592" y="1211256"/>
                  </a:lnTo>
                  <a:lnTo>
                    <a:pt x="1428614" y="1173008"/>
                  </a:lnTo>
                  <a:lnTo>
                    <a:pt x="1451386" y="1133233"/>
                  </a:lnTo>
                  <a:lnTo>
                    <a:pt x="1471817" y="1092019"/>
                  </a:lnTo>
                  <a:lnTo>
                    <a:pt x="1489816" y="1049458"/>
                  </a:lnTo>
                  <a:lnTo>
                    <a:pt x="1505294" y="1005640"/>
                  </a:lnTo>
                  <a:lnTo>
                    <a:pt x="1518161" y="960655"/>
                  </a:lnTo>
                  <a:lnTo>
                    <a:pt x="1528325" y="914593"/>
                  </a:lnTo>
                  <a:lnTo>
                    <a:pt x="1535697" y="867545"/>
                  </a:lnTo>
                  <a:lnTo>
                    <a:pt x="1540187" y="819601"/>
                  </a:lnTo>
                  <a:lnTo>
                    <a:pt x="1541703" y="770851"/>
                  </a:lnTo>
                  <a:lnTo>
                    <a:pt x="1540187" y="722102"/>
                  </a:lnTo>
                  <a:lnTo>
                    <a:pt x="1535697" y="674157"/>
                  </a:lnTo>
                  <a:lnTo>
                    <a:pt x="1528325" y="627109"/>
                  </a:lnTo>
                  <a:lnTo>
                    <a:pt x="1518161" y="581048"/>
                  </a:lnTo>
                  <a:lnTo>
                    <a:pt x="1505294" y="536063"/>
                  </a:lnTo>
                  <a:lnTo>
                    <a:pt x="1489816" y="492244"/>
                  </a:lnTo>
                  <a:lnTo>
                    <a:pt x="1471817" y="449684"/>
                  </a:lnTo>
                  <a:lnTo>
                    <a:pt x="1451386" y="408470"/>
                  </a:lnTo>
                  <a:lnTo>
                    <a:pt x="1428614" y="368695"/>
                  </a:lnTo>
                  <a:lnTo>
                    <a:pt x="1403592" y="330447"/>
                  </a:lnTo>
                  <a:lnTo>
                    <a:pt x="1376410" y="293818"/>
                  </a:lnTo>
                  <a:lnTo>
                    <a:pt x="1347158" y="258898"/>
                  </a:lnTo>
                  <a:lnTo>
                    <a:pt x="1315926" y="225777"/>
                  </a:lnTo>
                  <a:lnTo>
                    <a:pt x="1282805" y="194545"/>
                  </a:lnTo>
                  <a:lnTo>
                    <a:pt x="1247884" y="165293"/>
                  </a:lnTo>
                  <a:lnTo>
                    <a:pt x="1211256" y="138111"/>
                  </a:lnTo>
                  <a:lnTo>
                    <a:pt x="1173008" y="113088"/>
                  </a:lnTo>
                  <a:lnTo>
                    <a:pt x="1133233" y="90317"/>
                  </a:lnTo>
                  <a:lnTo>
                    <a:pt x="1092019" y="69886"/>
                  </a:lnTo>
                  <a:lnTo>
                    <a:pt x="1049458" y="51887"/>
                  </a:lnTo>
                  <a:lnTo>
                    <a:pt x="1005640" y="36408"/>
                  </a:lnTo>
                  <a:lnTo>
                    <a:pt x="960655" y="23542"/>
                  </a:lnTo>
                  <a:lnTo>
                    <a:pt x="914593" y="13378"/>
                  </a:lnTo>
                  <a:lnTo>
                    <a:pt x="867545" y="6006"/>
                  </a:lnTo>
                  <a:lnTo>
                    <a:pt x="819601" y="1516"/>
                  </a:lnTo>
                  <a:lnTo>
                    <a:pt x="770851" y="0"/>
                  </a:lnTo>
                  <a:close/>
                </a:path>
              </a:pathLst>
            </a:custGeom>
            <a:solidFill>
              <a:srgbClr val="00AE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279999" y="4742158"/>
              <a:ext cx="441959" cy="441959"/>
            </a:xfrm>
            <a:custGeom>
              <a:avLst/>
              <a:gdLst/>
              <a:ahLst/>
              <a:cxnLst/>
              <a:rect l="l" t="t" r="r" b="b"/>
              <a:pathLst>
                <a:path w="441959" h="441960">
                  <a:moveTo>
                    <a:pt x="220916" y="0"/>
                  </a:moveTo>
                  <a:lnTo>
                    <a:pt x="176394" y="4488"/>
                  </a:lnTo>
                  <a:lnTo>
                    <a:pt x="134925" y="17360"/>
                  </a:lnTo>
                  <a:lnTo>
                    <a:pt x="97399" y="37729"/>
                  </a:lnTo>
                  <a:lnTo>
                    <a:pt x="64704" y="64704"/>
                  </a:lnTo>
                  <a:lnTo>
                    <a:pt x="37729" y="97399"/>
                  </a:lnTo>
                  <a:lnTo>
                    <a:pt x="17360" y="134925"/>
                  </a:lnTo>
                  <a:lnTo>
                    <a:pt x="4488" y="176394"/>
                  </a:lnTo>
                  <a:lnTo>
                    <a:pt x="0" y="220916"/>
                  </a:lnTo>
                  <a:lnTo>
                    <a:pt x="4488" y="265443"/>
                  </a:lnTo>
                  <a:lnTo>
                    <a:pt x="17360" y="306914"/>
                  </a:lnTo>
                  <a:lnTo>
                    <a:pt x="37729" y="344442"/>
                  </a:lnTo>
                  <a:lnTo>
                    <a:pt x="64704" y="377139"/>
                  </a:lnTo>
                  <a:lnTo>
                    <a:pt x="97399" y="404115"/>
                  </a:lnTo>
                  <a:lnTo>
                    <a:pt x="134925" y="424484"/>
                  </a:lnTo>
                  <a:lnTo>
                    <a:pt x="176394" y="437357"/>
                  </a:lnTo>
                  <a:lnTo>
                    <a:pt x="220916" y="441845"/>
                  </a:lnTo>
                  <a:lnTo>
                    <a:pt x="265438" y="437357"/>
                  </a:lnTo>
                  <a:lnTo>
                    <a:pt x="306907" y="424484"/>
                  </a:lnTo>
                  <a:lnTo>
                    <a:pt x="344433" y="404115"/>
                  </a:lnTo>
                  <a:lnTo>
                    <a:pt x="377128" y="377139"/>
                  </a:lnTo>
                  <a:lnTo>
                    <a:pt x="404103" y="344442"/>
                  </a:lnTo>
                  <a:lnTo>
                    <a:pt x="424472" y="306914"/>
                  </a:lnTo>
                  <a:lnTo>
                    <a:pt x="437344" y="265443"/>
                  </a:lnTo>
                  <a:lnTo>
                    <a:pt x="441832" y="220916"/>
                  </a:lnTo>
                  <a:lnTo>
                    <a:pt x="437344" y="176394"/>
                  </a:lnTo>
                  <a:lnTo>
                    <a:pt x="424472" y="134925"/>
                  </a:lnTo>
                  <a:lnTo>
                    <a:pt x="404103" y="97399"/>
                  </a:lnTo>
                  <a:lnTo>
                    <a:pt x="377128" y="64704"/>
                  </a:lnTo>
                  <a:lnTo>
                    <a:pt x="344433" y="37729"/>
                  </a:lnTo>
                  <a:lnTo>
                    <a:pt x="306907" y="17360"/>
                  </a:lnTo>
                  <a:lnTo>
                    <a:pt x="265438" y="4488"/>
                  </a:lnTo>
                  <a:lnTo>
                    <a:pt x="220916" y="0"/>
                  </a:lnTo>
                  <a:close/>
                </a:path>
              </a:pathLst>
            </a:custGeom>
            <a:solidFill>
              <a:srgbClr val="00AE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9994" y="5821197"/>
              <a:ext cx="913003" cy="67071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2116" y="6171275"/>
              <a:ext cx="403600" cy="11650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27485" y="6171275"/>
              <a:ext cx="99961" cy="11650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92174" y="6335204"/>
              <a:ext cx="822325" cy="288925"/>
            </a:xfrm>
            <a:custGeom>
              <a:avLst/>
              <a:gdLst/>
              <a:ahLst/>
              <a:cxnLst/>
              <a:rect l="l" t="t" r="r" b="b"/>
              <a:pathLst>
                <a:path w="822325" h="288925">
                  <a:moveTo>
                    <a:pt x="84912" y="229793"/>
                  </a:moveTo>
                  <a:lnTo>
                    <a:pt x="76022" y="192239"/>
                  </a:lnTo>
                  <a:lnTo>
                    <a:pt x="58674" y="176237"/>
                  </a:lnTo>
                  <a:lnTo>
                    <a:pt x="58674" y="231965"/>
                  </a:lnTo>
                  <a:lnTo>
                    <a:pt x="57340" y="247929"/>
                  </a:lnTo>
                  <a:lnTo>
                    <a:pt x="53238" y="259067"/>
                  </a:lnTo>
                  <a:lnTo>
                    <a:pt x="46253" y="265607"/>
                  </a:lnTo>
                  <a:lnTo>
                    <a:pt x="36271" y="267741"/>
                  </a:lnTo>
                  <a:lnTo>
                    <a:pt x="23736" y="267741"/>
                  </a:lnTo>
                  <a:lnTo>
                    <a:pt x="23736" y="189674"/>
                  </a:lnTo>
                  <a:lnTo>
                    <a:pt x="43624" y="189674"/>
                  </a:lnTo>
                  <a:lnTo>
                    <a:pt x="58610" y="229793"/>
                  </a:lnTo>
                  <a:lnTo>
                    <a:pt x="58674" y="231965"/>
                  </a:lnTo>
                  <a:lnTo>
                    <a:pt x="58674" y="176237"/>
                  </a:lnTo>
                  <a:lnTo>
                    <a:pt x="30086" y="171297"/>
                  </a:lnTo>
                  <a:lnTo>
                    <a:pt x="0" y="171297"/>
                  </a:lnTo>
                  <a:lnTo>
                    <a:pt x="0" y="286791"/>
                  </a:lnTo>
                  <a:lnTo>
                    <a:pt x="35102" y="286791"/>
                  </a:lnTo>
                  <a:lnTo>
                    <a:pt x="73215" y="269417"/>
                  </a:lnTo>
                  <a:lnTo>
                    <a:pt x="84162" y="241173"/>
                  </a:lnTo>
                  <a:lnTo>
                    <a:pt x="84912" y="229793"/>
                  </a:lnTo>
                  <a:close/>
                </a:path>
                <a:path w="822325" h="288925">
                  <a:moveTo>
                    <a:pt x="126504" y="170624"/>
                  </a:moveTo>
                  <a:lnTo>
                    <a:pt x="102095" y="170624"/>
                  </a:lnTo>
                  <a:lnTo>
                    <a:pt x="102095" y="286804"/>
                  </a:lnTo>
                  <a:lnTo>
                    <a:pt x="126504" y="286804"/>
                  </a:lnTo>
                  <a:lnTo>
                    <a:pt x="126504" y="170624"/>
                  </a:lnTo>
                  <a:close/>
                </a:path>
                <a:path w="822325" h="288925">
                  <a:moveTo>
                    <a:pt x="212572" y="170954"/>
                  </a:moveTo>
                  <a:lnTo>
                    <a:pt x="149555" y="170954"/>
                  </a:lnTo>
                  <a:lnTo>
                    <a:pt x="149555" y="286791"/>
                  </a:lnTo>
                  <a:lnTo>
                    <a:pt x="172961" y="286791"/>
                  </a:lnTo>
                  <a:lnTo>
                    <a:pt x="172961" y="235483"/>
                  </a:lnTo>
                  <a:lnTo>
                    <a:pt x="202539" y="235483"/>
                  </a:lnTo>
                  <a:lnTo>
                    <a:pt x="202539" y="216420"/>
                  </a:lnTo>
                  <a:lnTo>
                    <a:pt x="172961" y="216420"/>
                  </a:lnTo>
                  <a:lnTo>
                    <a:pt x="172961" y="189852"/>
                  </a:lnTo>
                  <a:lnTo>
                    <a:pt x="209905" y="189852"/>
                  </a:lnTo>
                  <a:lnTo>
                    <a:pt x="212572" y="170954"/>
                  </a:lnTo>
                  <a:close/>
                </a:path>
                <a:path w="822325" h="288925">
                  <a:moveTo>
                    <a:pt x="254698" y="38963"/>
                  </a:moveTo>
                  <a:lnTo>
                    <a:pt x="253619" y="29464"/>
                  </a:lnTo>
                  <a:lnTo>
                    <a:pt x="250761" y="22072"/>
                  </a:lnTo>
                  <a:lnTo>
                    <a:pt x="250418" y="21158"/>
                  </a:lnTo>
                  <a:lnTo>
                    <a:pt x="245173" y="14224"/>
                  </a:lnTo>
                  <a:lnTo>
                    <a:pt x="237972" y="8864"/>
                  </a:lnTo>
                  <a:lnTo>
                    <a:pt x="232956" y="6426"/>
                  </a:lnTo>
                  <a:lnTo>
                    <a:pt x="229120" y="5321"/>
                  </a:lnTo>
                  <a:lnTo>
                    <a:pt x="229120" y="28587"/>
                  </a:lnTo>
                  <a:lnTo>
                    <a:pt x="229120" y="44970"/>
                  </a:lnTo>
                  <a:lnTo>
                    <a:pt x="228282" y="48653"/>
                  </a:lnTo>
                  <a:lnTo>
                    <a:pt x="226275" y="51816"/>
                  </a:lnTo>
                  <a:lnTo>
                    <a:pt x="223088" y="56667"/>
                  </a:lnTo>
                  <a:lnTo>
                    <a:pt x="220268" y="57835"/>
                  </a:lnTo>
                  <a:lnTo>
                    <a:pt x="198526" y="57835"/>
                  </a:lnTo>
                  <a:lnTo>
                    <a:pt x="198526" y="22072"/>
                  </a:lnTo>
                  <a:lnTo>
                    <a:pt x="223266" y="22072"/>
                  </a:lnTo>
                  <a:lnTo>
                    <a:pt x="229120" y="28587"/>
                  </a:lnTo>
                  <a:lnTo>
                    <a:pt x="229120" y="5321"/>
                  </a:lnTo>
                  <a:lnTo>
                    <a:pt x="226796" y="4635"/>
                  </a:lnTo>
                  <a:lnTo>
                    <a:pt x="218160" y="3543"/>
                  </a:lnTo>
                  <a:lnTo>
                    <a:pt x="205714" y="3175"/>
                  </a:lnTo>
                  <a:lnTo>
                    <a:pt x="175120" y="3175"/>
                  </a:lnTo>
                  <a:lnTo>
                    <a:pt x="175120" y="119684"/>
                  </a:lnTo>
                  <a:lnTo>
                    <a:pt x="198526" y="119684"/>
                  </a:lnTo>
                  <a:lnTo>
                    <a:pt x="198526" y="76898"/>
                  </a:lnTo>
                  <a:lnTo>
                    <a:pt x="224269" y="76898"/>
                  </a:lnTo>
                  <a:lnTo>
                    <a:pt x="250113" y="57835"/>
                  </a:lnTo>
                  <a:lnTo>
                    <a:pt x="253352" y="49923"/>
                  </a:lnTo>
                  <a:lnTo>
                    <a:pt x="254698" y="38963"/>
                  </a:lnTo>
                  <a:close/>
                </a:path>
                <a:path w="822325" h="288925">
                  <a:moveTo>
                    <a:pt x="287108" y="170954"/>
                  </a:moveTo>
                  <a:lnTo>
                    <a:pt x="224091" y="170954"/>
                  </a:lnTo>
                  <a:lnTo>
                    <a:pt x="224091" y="286791"/>
                  </a:lnTo>
                  <a:lnTo>
                    <a:pt x="247497" y="286791"/>
                  </a:lnTo>
                  <a:lnTo>
                    <a:pt x="247497" y="235483"/>
                  </a:lnTo>
                  <a:lnTo>
                    <a:pt x="277075" y="235483"/>
                  </a:lnTo>
                  <a:lnTo>
                    <a:pt x="277075" y="216420"/>
                  </a:lnTo>
                  <a:lnTo>
                    <a:pt x="247497" y="216420"/>
                  </a:lnTo>
                  <a:lnTo>
                    <a:pt x="247497" y="189852"/>
                  </a:lnTo>
                  <a:lnTo>
                    <a:pt x="284441" y="189852"/>
                  </a:lnTo>
                  <a:lnTo>
                    <a:pt x="287108" y="170954"/>
                  </a:lnTo>
                  <a:close/>
                </a:path>
                <a:path w="822325" h="288925">
                  <a:moveTo>
                    <a:pt x="364312" y="61023"/>
                  </a:moveTo>
                  <a:lnTo>
                    <a:pt x="360857" y="36423"/>
                  </a:lnTo>
                  <a:lnTo>
                    <a:pt x="352107" y="20066"/>
                  </a:lnTo>
                  <a:lnTo>
                    <a:pt x="350926" y="17843"/>
                  </a:lnTo>
                  <a:lnTo>
                    <a:pt x="337388" y="7747"/>
                  </a:lnTo>
                  <a:lnTo>
                    <a:pt x="337388" y="61023"/>
                  </a:lnTo>
                  <a:lnTo>
                    <a:pt x="337388" y="62014"/>
                  </a:lnTo>
                  <a:lnTo>
                    <a:pt x="336169" y="79400"/>
                  </a:lnTo>
                  <a:lnTo>
                    <a:pt x="336080" y="80733"/>
                  </a:lnTo>
                  <a:lnTo>
                    <a:pt x="331952" y="93764"/>
                  </a:lnTo>
                  <a:lnTo>
                    <a:pt x="324789" y="101244"/>
                  </a:lnTo>
                  <a:lnTo>
                    <a:pt x="314337" y="103644"/>
                  </a:lnTo>
                  <a:lnTo>
                    <a:pt x="308813" y="103644"/>
                  </a:lnTo>
                  <a:lnTo>
                    <a:pt x="290093" y="62014"/>
                  </a:lnTo>
                  <a:lnTo>
                    <a:pt x="290410" y="53390"/>
                  </a:lnTo>
                  <a:lnTo>
                    <a:pt x="290449" y="52184"/>
                  </a:lnTo>
                  <a:lnTo>
                    <a:pt x="291452" y="44246"/>
                  </a:lnTo>
                  <a:lnTo>
                    <a:pt x="291515" y="43700"/>
                  </a:lnTo>
                  <a:lnTo>
                    <a:pt x="293344" y="36423"/>
                  </a:lnTo>
                  <a:lnTo>
                    <a:pt x="295948" y="30264"/>
                  </a:lnTo>
                  <a:lnTo>
                    <a:pt x="299135" y="24079"/>
                  </a:lnTo>
                  <a:lnTo>
                    <a:pt x="306146" y="20066"/>
                  </a:lnTo>
                  <a:lnTo>
                    <a:pt x="326377" y="20066"/>
                  </a:lnTo>
                  <a:lnTo>
                    <a:pt x="337388" y="61023"/>
                  </a:lnTo>
                  <a:lnTo>
                    <a:pt x="337388" y="7747"/>
                  </a:lnTo>
                  <a:lnTo>
                    <a:pt x="335191" y="6096"/>
                  </a:lnTo>
                  <a:lnTo>
                    <a:pt x="314337" y="2006"/>
                  </a:lnTo>
                  <a:lnTo>
                    <a:pt x="305650" y="2006"/>
                  </a:lnTo>
                  <a:lnTo>
                    <a:pt x="270941" y="28930"/>
                  </a:lnTo>
                  <a:lnTo>
                    <a:pt x="264121" y="61023"/>
                  </a:lnTo>
                  <a:lnTo>
                    <a:pt x="264020" y="62014"/>
                  </a:lnTo>
                  <a:lnTo>
                    <a:pt x="277393" y="105156"/>
                  </a:lnTo>
                  <a:lnTo>
                    <a:pt x="315175" y="121526"/>
                  </a:lnTo>
                  <a:lnTo>
                    <a:pt x="324866" y="121526"/>
                  </a:lnTo>
                  <a:lnTo>
                    <a:pt x="331393" y="120015"/>
                  </a:lnTo>
                  <a:lnTo>
                    <a:pt x="338404" y="116179"/>
                  </a:lnTo>
                  <a:lnTo>
                    <a:pt x="349504" y="107302"/>
                  </a:lnTo>
                  <a:lnTo>
                    <a:pt x="351904" y="103644"/>
                  </a:lnTo>
                  <a:lnTo>
                    <a:pt x="357632" y="94932"/>
                  </a:lnTo>
                  <a:lnTo>
                    <a:pt x="362623" y="79400"/>
                  </a:lnTo>
                  <a:lnTo>
                    <a:pt x="364223" y="62014"/>
                  </a:lnTo>
                  <a:lnTo>
                    <a:pt x="364312" y="61023"/>
                  </a:lnTo>
                  <a:close/>
                </a:path>
                <a:path w="822325" h="288925">
                  <a:moveTo>
                    <a:pt x="366153" y="266738"/>
                  </a:moveTo>
                  <a:lnTo>
                    <a:pt x="322186" y="266738"/>
                  </a:lnTo>
                  <a:lnTo>
                    <a:pt x="322186" y="235648"/>
                  </a:lnTo>
                  <a:lnTo>
                    <a:pt x="355117" y="235648"/>
                  </a:lnTo>
                  <a:lnTo>
                    <a:pt x="355117" y="216585"/>
                  </a:lnTo>
                  <a:lnTo>
                    <a:pt x="321856" y="216585"/>
                  </a:lnTo>
                  <a:lnTo>
                    <a:pt x="321856" y="189674"/>
                  </a:lnTo>
                  <a:lnTo>
                    <a:pt x="361645" y="189674"/>
                  </a:lnTo>
                  <a:lnTo>
                    <a:pt x="364642" y="170624"/>
                  </a:lnTo>
                  <a:lnTo>
                    <a:pt x="298450" y="170624"/>
                  </a:lnTo>
                  <a:lnTo>
                    <a:pt x="298450" y="286791"/>
                  </a:lnTo>
                  <a:lnTo>
                    <a:pt x="366153" y="286791"/>
                  </a:lnTo>
                  <a:lnTo>
                    <a:pt x="366153" y="266738"/>
                  </a:lnTo>
                  <a:close/>
                </a:path>
                <a:path w="822325" h="288925">
                  <a:moveTo>
                    <a:pt x="459066" y="83083"/>
                  </a:moveTo>
                  <a:lnTo>
                    <a:pt x="429653" y="48475"/>
                  </a:lnTo>
                  <a:lnTo>
                    <a:pt x="405917" y="41960"/>
                  </a:lnTo>
                  <a:lnTo>
                    <a:pt x="402729" y="38950"/>
                  </a:lnTo>
                  <a:lnTo>
                    <a:pt x="402729" y="25069"/>
                  </a:lnTo>
                  <a:lnTo>
                    <a:pt x="409422" y="19558"/>
                  </a:lnTo>
                  <a:lnTo>
                    <a:pt x="418947" y="19558"/>
                  </a:lnTo>
                  <a:lnTo>
                    <a:pt x="425373" y="20053"/>
                  </a:lnTo>
                  <a:lnTo>
                    <a:pt x="431800" y="21602"/>
                  </a:lnTo>
                  <a:lnTo>
                    <a:pt x="438581" y="24358"/>
                  </a:lnTo>
                  <a:lnTo>
                    <a:pt x="446036" y="28409"/>
                  </a:lnTo>
                  <a:lnTo>
                    <a:pt x="457060" y="11696"/>
                  </a:lnTo>
                  <a:lnTo>
                    <a:pt x="448691" y="6769"/>
                  </a:lnTo>
                  <a:lnTo>
                    <a:pt x="439166" y="3098"/>
                  </a:lnTo>
                  <a:lnTo>
                    <a:pt x="428891" y="800"/>
                  </a:lnTo>
                  <a:lnTo>
                    <a:pt x="418274" y="0"/>
                  </a:lnTo>
                  <a:lnTo>
                    <a:pt x="401408" y="2641"/>
                  </a:lnTo>
                  <a:lnTo>
                    <a:pt x="388264" y="10007"/>
                  </a:lnTo>
                  <a:lnTo>
                    <a:pt x="379717" y="21374"/>
                  </a:lnTo>
                  <a:lnTo>
                    <a:pt x="376669" y="35941"/>
                  </a:lnTo>
                  <a:lnTo>
                    <a:pt x="376669" y="42456"/>
                  </a:lnTo>
                  <a:lnTo>
                    <a:pt x="427647" y="74549"/>
                  </a:lnTo>
                  <a:lnTo>
                    <a:pt x="432485" y="79400"/>
                  </a:lnTo>
                  <a:lnTo>
                    <a:pt x="432485" y="86918"/>
                  </a:lnTo>
                  <a:lnTo>
                    <a:pt x="431177" y="93776"/>
                  </a:lnTo>
                  <a:lnTo>
                    <a:pt x="427304" y="98755"/>
                  </a:lnTo>
                  <a:lnTo>
                    <a:pt x="420916" y="101790"/>
                  </a:lnTo>
                  <a:lnTo>
                    <a:pt x="412089" y="102806"/>
                  </a:lnTo>
                  <a:lnTo>
                    <a:pt x="403694" y="102146"/>
                  </a:lnTo>
                  <a:lnTo>
                    <a:pt x="395820" y="100253"/>
                  </a:lnTo>
                  <a:lnTo>
                    <a:pt x="388099" y="97307"/>
                  </a:lnTo>
                  <a:lnTo>
                    <a:pt x="380174" y="93433"/>
                  </a:lnTo>
                  <a:lnTo>
                    <a:pt x="371475" y="111658"/>
                  </a:lnTo>
                  <a:lnTo>
                    <a:pt x="380746" y="116128"/>
                  </a:lnTo>
                  <a:lnTo>
                    <a:pt x="390728" y="119443"/>
                  </a:lnTo>
                  <a:lnTo>
                    <a:pt x="400977" y="121488"/>
                  </a:lnTo>
                  <a:lnTo>
                    <a:pt x="411099" y="122186"/>
                  </a:lnTo>
                  <a:lnTo>
                    <a:pt x="430796" y="119392"/>
                  </a:lnTo>
                  <a:lnTo>
                    <a:pt x="445922" y="111480"/>
                  </a:lnTo>
                  <a:lnTo>
                    <a:pt x="455637" y="99136"/>
                  </a:lnTo>
                  <a:lnTo>
                    <a:pt x="459066" y="83083"/>
                  </a:lnTo>
                  <a:close/>
                </a:path>
                <a:path w="822325" h="288925">
                  <a:moveTo>
                    <a:pt x="465251" y="286791"/>
                  </a:moveTo>
                  <a:lnTo>
                    <a:pt x="444512" y="252234"/>
                  </a:lnTo>
                  <a:lnTo>
                    <a:pt x="434390" y="238315"/>
                  </a:lnTo>
                  <a:lnTo>
                    <a:pt x="432498" y="236816"/>
                  </a:lnTo>
                  <a:lnTo>
                    <a:pt x="442595" y="234111"/>
                  </a:lnTo>
                  <a:lnTo>
                    <a:pt x="450837" y="227164"/>
                  </a:lnTo>
                  <a:lnTo>
                    <a:pt x="454329" y="220764"/>
                  </a:lnTo>
                  <a:lnTo>
                    <a:pt x="456374" y="217030"/>
                  </a:lnTo>
                  <a:lnTo>
                    <a:pt x="458406" y="204724"/>
                  </a:lnTo>
                  <a:lnTo>
                    <a:pt x="455993" y="191008"/>
                  </a:lnTo>
                  <a:lnTo>
                    <a:pt x="455968" y="190792"/>
                  </a:lnTo>
                  <a:lnTo>
                    <a:pt x="455028" y="189344"/>
                  </a:lnTo>
                  <a:lnTo>
                    <a:pt x="449059" y="180035"/>
                  </a:lnTo>
                  <a:lnTo>
                    <a:pt x="438302" y="173088"/>
                  </a:lnTo>
                  <a:lnTo>
                    <a:pt x="433832" y="172313"/>
                  </a:lnTo>
                  <a:lnTo>
                    <a:pt x="433832" y="198031"/>
                  </a:lnTo>
                  <a:lnTo>
                    <a:pt x="433832" y="210070"/>
                  </a:lnTo>
                  <a:lnTo>
                    <a:pt x="432155" y="214249"/>
                  </a:lnTo>
                  <a:lnTo>
                    <a:pt x="429183" y="217030"/>
                  </a:lnTo>
                  <a:lnTo>
                    <a:pt x="426135" y="219760"/>
                  </a:lnTo>
                  <a:lnTo>
                    <a:pt x="421792" y="220764"/>
                  </a:lnTo>
                  <a:lnTo>
                    <a:pt x="403898" y="220764"/>
                  </a:lnTo>
                  <a:lnTo>
                    <a:pt x="403987" y="204724"/>
                  </a:lnTo>
                  <a:lnTo>
                    <a:pt x="404075" y="189344"/>
                  </a:lnTo>
                  <a:lnTo>
                    <a:pt x="417944" y="189344"/>
                  </a:lnTo>
                  <a:lnTo>
                    <a:pt x="422795" y="190017"/>
                  </a:lnTo>
                  <a:lnTo>
                    <a:pt x="425475" y="191008"/>
                  </a:lnTo>
                  <a:lnTo>
                    <a:pt x="430987" y="193179"/>
                  </a:lnTo>
                  <a:lnTo>
                    <a:pt x="433832" y="198031"/>
                  </a:lnTo>
                  <a:lnTo>
                    <a:pt x="433832" y="172313"/>
                  </a:lnTo>
                  <a:lnTo>
                    <a:pt x="424307" y="170624"/>
                  </a:lnTo>
                  <a:lnTo>
                    <a:pt x="381000" y="170446"/>
                  </a:lnTo>
                  <a:lnTo>
                    <a:pt x="381000" y="286791"/>
                  </a:lnTo>
                  <a:lnTo>
                    <a:pt x="403898" y="286791"/>
                  </a:lnTo>
                  <a:lnTo>
                    <a:pt x="403898" y="238315"/>
                  </a:lnTo>
                  <a:lnTo>
                    <a:pt x="405752" y="238480"/>
                  </a:lnTo>
                  <a:lnTo>
                    <a:pt x="406412" y="238823"/>
                  </a:lnTo>
                  <a:lnTo>
                    <a:pt x="407581" y="239318"/>
                  </a:lnTo>
                  <a:lnTo>
                    <a:pt x="410654" y="241668"/>
                  </a:lnTo>
                  <a:lnTo>
                    <a:pt x="414362" y="246456"/>
                  </a:lnTo>
                  <a:lnTo>
                    <a:pt x="419493" y="254774"/>
                  </a:lnTo>
                  <a:lnTo>
                    <a:pt x="426808" y="267728"/>
                  </a:lnTo>
                  <a:lnTo>
                    <a:pt x="431317" y="275932"/>
                  </a:lnTo>
                  <a:lnTo>
                    <a:pt x="437680" y="286791"/>
                  </a:lnTo>
                  <a:lnTo>
                    <a:pt x="465251" y="286791"/>
                  </a:lnTo>
                  <a:close/>
                </a:path>
                <a:path w="822325" h="288925">
                  <a:moveTo>
                    <a:pt x="501484" y="3505"/>
                  </a:moveTo>
                  <a:lnTo>
                    <a:pt x="477088" y="3505"/>
                  </a:lnTo>
                  <a:lnTo>
                    <a:pt x="477088" y="119672"/>
                  </a:lnTo>
                  <a:lnTo>
                    <a:pt x="501484" y="119672"/>
                  </a:lnTo>
                  <a:lnTo>
                    <a:pt x="501484" y="3505"/>
                  </a:lnTo>
                  <a:close/>
                </a:path>
                <a:path w="822325" h="288925">
                  <a:moveTo>
                    <a:pt x="545122" y="266738"/>
                  </a:moveTo>
                  <a:lnTo>
                    <a:pt x="501154" y="266738"/>
                  </a:lnTo>
                  <a:lnTo>
                    <a:pt x="501154" y="235648"/>
                  </a:lnTo>
                  <a:lnTo>
                    <a:pt x="534085" y="235648"/>
                  </a:lnTo>
                  <a:lnTo>
                    <a:pt x="534085" y="216585"/>
                  </a:lnTo>
                  <a:lnTo>
                    <a:pt x="500824" y="216585"/>
                  </a:lnTo>
                  <a:lnTo>
                    <a:pt x="500824" y="189674"/>
                  </a:lnTo>
                  <a:lnTo>
                    <a:pt x="540613" y="189674"/>
                  </a:lnTo>
                  <a:lnTo>
                    <a:pt x="543610" y="170624"/>
                  </a:lnTo>
                  <a:lnTo>
                    <a:pt x="477418" y="170624"/>
                  </a:lnTo>
                  <a:lnTo>
                    <a:pt x="477418" y="286791"/>
                  </a:lnTo>
                  <a:lnTo>
                    <a:pt x="545122" y="286791"/>
                  </a:lnTo>
                  <a:lnTo>
                    <a:pt x="545122" y="266738"/>
                  </a:lnTo>
                  <a:close/>
                </a:path>
                <a:path w="822325" h="288925">
                  <a:moveTo>
                    <a:pt x="596036" y="3517"/>
                  </a:moveTo>
                  <a:lnTo>
                    <a:pt x="514184" y="3517"/>
                  </a:lnTo>
                  <a:lnTo>
                    <a:pt x="514184" y="22567"/>
                  </a:lnTo>
                  <a:lnTo>
                    <a:pt x="542607" y="22567"/>
                  </a:lnTo>
                  <a:lnTo>
                    <a:pt x="542607" y="119087"/>
                  </a:lnTo>
                  <a:lnTo>
                    <a:pt x="566343" y="119087"/>
                  </a:lnTo>
                  <a:lnTo>
                    <a:pt x="566343" y="22567"/>
                  </a:lnTo>
                  <a:lnTo>
                    <a:pt x="596036" y="22567"/>
                  </a:lnTo>
                  <a:lnTo>
                    <a:pt x="596036" y="3517"/>
                  </a:lnTo>
                  <a:close/>
                </a:path>
                <a:path w="822325" h="288925">
                  <a:moveTo>
                    <a:pt x="632853" y="3505"/>
                  </a:moveTo>
                  <a:lnTo>
                    <a:pt x="608444" y="3505"/>
                  </a:lnTo>
                  <a:lnTo>
                    <a:pt x="608444" y="119672"/>
                  </a:lnTo>
                  <a:lnTo>
                    <a:pt x="632853" y="119672"/>
                  </a:lnTo>
                  <a:lnTo>
                    <a:pt x="632853" y="3505"/>
                  </a:lnTo>
                  <a:close/>
                </a:path>
                <a:path w="822325" h="288925">
                  <a:moveTo>
                    <a:pt x="642048" y="170624"/>
                  </a:moveTo>
                  <a:lnTo>
                    <a:pt x="619810" y="170624"/>
                  </a:lnTo>
                  <a:lnTo>
                    <a:pt x="620306" y="218097"/>
                  </a:lnTo>
                  <a:lnTo>
                    <a:pt x="620991" y="233692"/>
                  </a:lnTo>
                  <a:lnTo>
                    <a:pt x="622160" y="250024"/>
                  </a:lnTo>
                  <a:lnTo>
                    <a:pt x="620014" y="243090"/>
                  </a:lnTo>
                  <a:lnTo>
                    <a:pt x="617118" y="235064"/>
                  </a:lnTo>
                  <a:lnTo>
                    <a:pt x="613575" y="226288"/>
                  </a:lnTo>
                  <a:lnTo>
                    <a:pt x="609447" y="217093"/>
                  </a:lnTo>
                  <a:lnTo>
                    <a:pt x="587222" y="170624"/>
                  </a:lnTo>
                  <a:lnTo>
                    <a:pt x="561301" y="170624"/>
                  </a:lnTo>
                  <a:lnTo>
                    <a:pt x="561301" y="286791"/>
                  </a:lnTo>
                  <a:lnTo>
                    <a:pt x="583869" y="286791"/>
                  </a:lnTo>
                  <a:lnTo>
                    <a:pt x="582879" y="220624"/>
                  </a:lnTo>
                  <a:lnTo>
                    <a:pt x="582041" y="204216"/>
                  </a:lnTo>
                  <a:lnTo>
                    <a:pt x="584517" y="211162"/>
                  </a:lnTo>
                  <a:lnTo>
                    <a:pt x="592924" y="231254"/>
                  </a:lnTo>
                  <a:lnTo>
                    <a:pt x="617639" y="286791"/>
                  </a:lnTo>
                  <a:lnTo>
                    <a:pt x="642048" y="286791"/>
                  </a:lnTo>
                  <a:lnTo>
                    <a:pt x="642048" y="170624"/>
                  </a:lnTo>
                  <a:close/>
                </a:path>
                <a:path w="822325" h="288925">
                  <a:moveTo>
                    <a:pt x="742975" y="277939"/>
                  </a:moveTo>
                  <a:lnTo>
                    <a:pt x="732282" y="263232"/>
                  </a:lnTo>
                  <a:lnTo>
                    <a:pt x="724255" y="268922"/>
                  </a:lnTo>
                  <a:lnTo>
                    <a:pt x="718756" y="270751"/>
                  </a:lnTo>
                  <a:lnTo>
                    <a:pt x="712393" y="270751"/>
                  </a:lnTo>
                  <a:lnTo>
                    <a:pt x="705319" y="269913"/>
                  </a:lnTo>
                  <a:lnTo>
                    <a:pt x="685406" y="237286"/>
                  </a:lnTo>
                  <a:lnTo>
                    <a:pt x="685152" y="226631"/>
                  </a:lnTo>
                  <a:lnTo>
                    <a:pt x="685533" y="217170"/>
                  </a:lnTo>
                  <a:lnTo>
                    <a:pt x="703529" y="186677"/>
                  </a:lnTo>
                  <a:lnTo>
                    <a:pt x="717905" y="186677"/>
                  </a:lnTo>
                  <a:lnTo>
                    <a:pt x="724090" y="188849"/>
                  </a:lnTo>
                  <a:lnTo>
                    <a:pt x="729945" y="193192"/>
                  </a:lnTo>
                  <a:lnTo>
                    <a:pt x="740473" y="177317"/>
                  </a:lnTo>
                  <a:lnTo>
                    <a:pt x="734809" y="173545"/>
                  </a:lnTo>
                  <a:lnTo>
                    <a:pt x="727697" y="170649"/>
                  </a:lnTo>
                  <a:lnTo>
                    <a:pt x="719620" y="168783"/>
                  </a:lnTo>
                  <a:lnTo>
                    <a:pt x="711060" y="168122"/>
                  </a:lnTo>
                  <a:lnTo>
                    <a:pt x="697471" y="169951"/>
                  </a:lnTo>
                  <a:lnTo>
                    <a:pt x="666597" y="195033"/>
                  </a:lnTo>
                  <a:lnTo>
                    <a:pt x="658736" y="231140"/>
                  </a:lnTo>
                  <a:lnTo>
                    <a:pt x="659612" y="243357"/>
                  </a:lnTo>
                  <a:lnTo>
                    <a:pt x="680466" y="279844"/>
                  </a:lnTo>
                  <a:lnTo>
                    <a:pt x="710717" y="288810"/>
                  </a:lnTo>
                  <a:lnTo>
                    <a:pt x="720039" y="288163"/>
                  </a:lnTo>
                  <a:lnTo>
                    <a:pt x="728345" y="286194"/>
                  </a:lnTo>
                  <a:lnTo>
                    <a:pt x="735914" y="282816"/>
                  </a:lnTo>
                  <a:lnTo>
                    <a:pt x="742975" y="277939"/>
                  </a:lnTo>
                  <a:close/>
                </a:path>
                <a:path w="822325" h="288925">
                  <a:moveTo>
                    <a:pt x="744334" y="3352"/>
                  </a:moveTo>
                  <a:lnTo>
                    <a:pt x="719759" y="3517"/>
                  </a:lnTo>
                  <a:lnTo>
                    <a:pt x="700036" y="61023"/>
                  </a:lnTo>
                  <a:lnTo>
                    <a:pt x="695363" y="75895"/>
                  </a:lnTo>
                  <a:lnTo>
                    <a:pt x="693356" y="84251"/>
                  </a:lnTo>
                  <a:lnTo>
                    <a:pt x="692683" y="81076"/>
                  </a:lnTo>
                  <a:lnTo>
                    <a:pt x="688009" y="64020"/>
                  </a:lnTo>
                  <a:lnTo>
                    <a:pt x="668769" y="3517"/>
                  </a:lnTo>
                  <a:lnTo>
                    <a:pt x="643204" y="3517"/>
                  </a:lnTo>
                  <a:lnTo>
                    <a:pt x="682650" y="120535"/>
                  </a:lnTo>
                  <a:lnTo>
                    <a:pt x="703884" y="120535"/>
                  </a:lnTo>
                  <a:lnTo>
                    <a:pt x="744334" y="3352"/>
                  </a:lnTo>
                  <a:close/>
                </a:path>
                <a:path w="822325" h="288925">
                  <a:moveTo>
                    <a:pt x="822020" y="266738"/>
                  </a:moveTo>
                  <a:lnTo>
                    <a:pt x="778040" y="266738"/>
                  </a:lnTo>
                  <a:lnTo>
                    <a:pt x="778040" y="235648"/>
                  </a:lnTo>
                  <a:lnTo>
                    <a:pt x="810983" y="235648"/>
                  </a:lnTo>
                  <a:lnTo>
                    <a:pt x="810983" y="216585"/>
                  </a:lnTo>
                  <a:lnTo>
                    <a:pt x="777709" y="216585"/>
                  </a:lnTo>
                  <a:lnTo>
                    <a:pt x="777709" y="189674"/>
                  </a:lnTo>
                  <a:lnTo>
                    <a:pt x="817499" y="189674"/>
                  </a:lnTo>
                  <a:lnTo>
                    <a:pt x="820508" y="170624"/>
                  </a:lnTo>
                  <a:lnTo>
                    <a:pt x="754316" y="170624"/>
                  </a:lnTo>
                  <a:lnTo>
                    <a:pt x="754316" y="286791"/>
                  </a:lnTo>
                  <a:lnTo>
                    <a:pt x="822020" y="286791"/>
                  </a:lnTo>
                  <a:lnTo>
                    <a:pt x="822020" y="266738"/>
                  </a:lnTo>
                  <a:close/>
                </a:path>
                <a:path w="822325" h="288925">
                  <a:moveTo>
                    <a:pt x="822032" y="99631"/>
                  </a:moveTo>
                  <a:lnTo>
                    <a:pt x="778065" y="99631"/>
                  </a:lnTo>
                  <a:lnTo>
                    <a:pt x="778065" y="68541"/>
                  </a:lnTo>
                  <a:lnTo>
                    <a:pt x="810996" y="68541"/>
                  </a:lnTo>
                  <a:lnTo>
                    <a:pt x="810996" y="49491"/>
                  </a:lnTo>
                  <a:lnTo>
                    <a:pt x="777735" y="49491"/>
                  </a:lnTo>
                  <a:lnTo>
                    <a:pt x="777735" y="22567"/>
                  </a:lnTo>
                  <a:lnTo>
                    <a:pt x="817511" y="22567"/>
                  </a:lnTo>
                  <a:lnTo>
                    <a:pt x="820521" y="3517"/>
                  </a:lnTo>
                  <a:lnTo>
                    <a:pt x="754329" y="3517"/>
                  </a:lnTo>
                  <a:lnTo>
                    <a:pt x="754329" y="119684"/>
                  </a:lnTo>
                  <a:lnTo>
                    <a:pt x="822032" y="119684"/>
                  </a:lnTo>
                  <a:lnTo>
                    <a:pt x="822032" y="99631"/>
                  </a:lnTo>
                  <a:close/>
                </a:path>
              </a:pathLst>
            </a:custGeom>
            <a:solidFill>
              <a:srgbClr val="2140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391608" y="2300264"/>
            <a:ext cx="3261205" cy="1564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100" b="1" spc="-150">
                <a:solidFill>
                  <a:srgbClr val="FFFFFF"/>
                </a:solidFill>
                <a:latin typeface="Meta Pro" panose="02000503040000020004"/>
                <a:cs typeface="Trebuchet MS"/>
              </a:rPr>
              <a:t>water</a:t>
            </a:r>
            <a:endParaRPr sz="10100" spc="-150">
              <a:latin typeface="Meta Pro" panose="02000503040000020004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2181" y="780604"/>
            <a:ext cx="3575560" cy="74507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750" b="1">
                <a:solidFill>
                  <a:srgbClr val="FFFFFF"/>
                </a:solidFill>
                <a:latin typeface="Meta Pro" panose="02000503040000020004"/>
                <a:cs typeface="Trebuchet MS"/>
              </a:rPr>
              <a:t>Fun</a:t>
            </a:r>
            <a:r>
              <a:rPr lang="en-GB" sz="4300" b="1">
                <a:solidFill>
                  <a:srgbClr val="FFFFFF"/>
                </a:solidFill>
                <a:latin typeface="Meta Pro" panose="02000503040000020004"/>
                <a:cs typeface="Trebuchet MS"/>
              </a:rPr>
              <a:t> </a:t>
            </a:r>
            <a:r>
              <a:rPr sz="4750" b="1">
                <a:solidFill>
                  <a:srgbClr val="FFFFFF"/>
                </a:solidFill>
                <a:latin typeface="Meta Pro" panose="02000503040000020004"/>
                <a:cs typeface="Trebuchet MS"/>
              </a:rPr>
              <a:t>facts</a:t>
            </a:r>
            <a:r>
              <a:rPr sz="4300" b="1">
                <a:solidFill>
                  <a:srgbClr val="FFFFFF"/>
                </a:solidFill>
                <a:latin typeface="Meta Pro" panose="02000503040000020004"/>
                <a:cs typeface="Trebuchet MS"/>
              </a:rPr>
              <a:t> </a:t>
            </a:r>
            <a:r>
              <a:rPr lang="en-GB" sz="4300" b="1">
                <a:solidFill>
                  <a:srgbClr val="FFFFFF"/>
                </a:solidFill>
                <a:latin typeface="Meta Pro" panose="02000503040000020004"/>
                <a:cs typeface="Trebuchet MS"/>
              </a:rPr>
              <a:t> </a:t>
            </a:r>
            <a:r>
              <a:rPr lang="en-GB" sz="4750" b="1">
                <a:solidFill>
                  <a:srgbClr val="FFFFFF"/>
                </a:solidFill>
                <a:latin typeface="Meta Pro" panose="02000503040000020004"/>
                <a:cs typeface="Trebuchet MS"/>
              </a:rPr>
              <a:t>&amp;</a:t>
            </a:r>
            <a:endParaRPr sz="4750" b="1">
              <a:latin typeface="Meta Pro" panose="02000503040000020004"/>
              <a:cs typeface="Trebuchet MS"/>
            </a:endParaRPr>
          </a:p>
        </p:txBody>
      </p:sp>
      <p:sp>
        <p:nvSpPr>
          <p:cNvPr id="20" name="object 15">
            <a:extLst>
              <a:ext uri="{FF2B5EF4-FFF2-40B4-BE49-F238E27FC236}">
                <a16:creationId xmlns:a16="http://schemas.microsoft.com/office/drawing/2014/main" id="{FEA5DE23-D57C-BDF7-32E5-7C056889587E}"/>
              </a:ext>
            </a:extLst>
          </p:cNvPr>
          <p:cNvSpPr txBox="1"/>
          <p:nvPr/>
        </p:nvSpPr>
        <p:spPr>
          <a:xfrm>
            <a:off x="381000" y="1365250"/>
            <a:ext cx="3045460" cy="1564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z="10100" b="1" spc="-150">
                <a:solidFill>
                  <a:srgbClr val="FFFFFF"/>
                </a:solidFill>
                <a:latin typeface="Meta Pro" panose="02000503040000020004"/>
                <a:cs typeface="Trebuchet MS"/>
              </a:rPr>
              <a:t>save</a:t>
            </a:r>
            <a:endParaRPr sz="10100" spc="-150">
              <a:latin typeface="Meta Pro" panose="02000503040000020004"/>
              <a:cs typeface="Trebuchet MS"/>
            </a:endParaRPr>
          </a:p>
        </p:txBody>
      </p:sp>
      <p:sp>
        <p:nvSpPr>
          <p:cNvPr id="21" name="object 16">
            <a:extLst>
              <a:ext uri="{FF2B5EF4-FFF2-40B4-BE49-F238E27FC236}">
                <a16:creationId xmlns:a16="http://schemas.microsoft.com/office/drawing/2014/main" id="{B9065193-1635-FEBD-E86B-276D522C38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43489" y="746564"/>
            <a:ext cx="4650740" cy="102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lang="en-GB" sz="6600" spc="-150" baseline="-33828">
                <a:latin typeface="Meta Pro" panose="02000503040000020004"/>
              </a:rPr>
              <a:t>top </a:t>
            </a:r>
            <a:r>
              <a:rPr lang="en-GB" sz="6600" spc="-315" baseline="-33828">
                <a:latin typeface="Meta Pro" panose="02000503040000020004"/>
              </a:rPr>
              <a:t> tips  to</a:t>
            </a:r>
            <a:endParaRPr lang="en-GB" sz="6600">
              <a:latin typeface="Meta Pro" panose="02000503040000020004"/>
            </a:endParaRPr>
          </a:p>
        </p:txBody>
      </p:sp>
      <p:pic>
        <p:nvPicPr>
          <p:cNvPr id="2" name="Picture 1" descr="A cartoon character holding a glass of milk&#10;&#10;AI-generated content may be incorrect.">
            <a:extLst>
              <a:ext uri="{FF2B5EF4-FFF2-40B4-BE49-F238E27FC236}">
                <a16:creationId xmlns:a16="http://schemas.microsoft.com/office/drawing/2014/main" id="{79B2F627-1CAD-83A9-217A-7B92C4633A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541" y="3959127"/>
            <a:ext cx="2956560" cy="295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5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8C39FF9F-57E9-2F4B-F32E-C892263FE46A}"/>
              </a:ext>
            </a:extLst>
          </p:cNvPr>
          <p:cNvSpPr/>
          <p:nvPr/>
        </p:nvSpPr>
        <p:spPr>
          <a:xfrm>
            <a:off x="-1160574" y="-2114209"/>
            <a:ext cx="9300718" cy="9300718"/>
          </a:xfrm>
          <a:prstGeom prst="ellipse">
            <a:avLst/>
          </a:prstGeom>
          <a:solidFill>
            <a:srgbClr val="40AD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685679D-151A-D16C-0FB9-BA6B8D50F11E}"/>
              </a:ext>
            </a:extLst>
          </p:cNvPr>
          <p:cNvSpPr/>
          <p:nvPr/>
        </p:nvSpPr>
        <p:spPr>
          <a:xfrm>
            <a:off x="4927648" y="1479314"/>
            <a:ext cx="4019242" cy="4019242"/>
          </a:xfrm>
          <a:prstGeom prst="ellipse">
            <a:avLst/>
          </a:prstGeom>
          <a:solidFill>
            <a:srgbClr val="00AE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bject 3"/>
          <p:cNvSpPr txBox="1"/>
          <p:nvPr/>
        </p:nvSpPr>
        <p:spPr>
          <a:xfrm>
            <a:off x="1339618" y="2009669"/>
            <a:ext cx="2876736" cy="19588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650" b="1" spc="-10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less</a:t>
            </a:r>
            <a:endParaRPr sz="1265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45141" y="1499388"/>
            <a:ext cx="1967864" cy="82994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250" b="1" spc="-12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should</a:t>
            </a:r>
            <a:endParaRPr sz="525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77340" y="-12416"/>
            <a:ext cx="3093085" cy="1952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650" spc="-535">
                <a:latin typeface="Meta Pro" panose="02000503040000020004" pitchFamily="2" charset="0"/>
              </a:rPr>
              <a:t>Why</a:t>
            </a:r>
            <a:endParaRPr sz="12650">
              <a:latin typeface="Meta Pro" panose="02000503040000020004" pitchFamily="2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67494" y="1940567"/>
            <a:ext cx="2065655" cy="82994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250" b="1" spc="-40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we</a:t>
            </a:r>
            <a:r>
              <a:rPr sz="5250" b="1" spc="17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5250" b="1" spc="-12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use</a:t>
            </a:r>
            <a:endParaRPr sz="525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7300" y="3355923"/>
            <a:ext cx="3869054" cy="1640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600" b="1" spc="-57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water?</a:t>
            </a:r>
            <a:endParaRPr sz="106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9A630E7-1A04-1BF8-6E2E-9D91DAA458E1}"/>
              </a:ext>
            </a:extLst>
          </p:cNvPr>
          <p:cNvSpPr/>
          <p:nvPr/>
        </p:nvSpPr>
        <p:spPr>
          <a:xfrm>
            <a:off x="8258344" y="4656021"/>
            <a:ext cx="471150" cy="471150"/>
          </a:xfrm>
          <a:prstGeom prst="ellipse">
            <a:avLst/>
          </a:prstGeom>
          <a:solidFill>
            <a:srgbClr val="09C4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object 3">
            <a:extLst>
              <a:ext uri="{FF2B5EF4-FFF2-40B4-BE49-F238E27FC236}">
                <a16:creationId xmlns:a16="http://schemas.microsoft.com/office/drawing/2014/main" id="{08BAF954-F6E0-2BC2-DEF4-356E1FF3BDF9}"/>
              </a:ext>
            </a:extLst>
          </p:cNvPr>
          <p:cNvPicPr/>
          <p:nvPr/>
        </p:nvPicPr>
        <p:blipFill rotWithShape="1">
          <a:blip r:embed="rId3" cstate="print"/>
          <a:srcRect l="70266" t="87591"/>
          <a:stretch/>
        </p:blipFill>
        <p:spPr>
          <a:xfrm>
            <a:off x="6172761" y="5990440"/>
            <a:ext cx="2611801" cy="848786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A3C322C4-E502-D3B8-E434-B5540315EC6F}"/>
              </a:ext>
            </a:extLst>
          </p:cNvPr>
          <p:cNvSpPr/>
          <p:nvPr/>
        </p:nvSpPr>
        <p:spPr>
          <a:xfrm>
            <a:off x="4100643" y="5161786"/>
            <a:ext cx="840775" cy="840775"/>
          </a:xfrm>
          <a:prstGeom prst="ellipse">
            <a:avLst/>
          </a:prstGeom>
          <a:solidFill>
            <a:srgbClr val="378D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4" descr="A black faucet in a circle&#10;&#10;Description automatically generated">
            <a:extLst>
              <a:ext uri="{FF2B5EF4-FFF2-40B4-BE49-F238E27FC236}">
                <a16:creationId xmlns:a16="http://schemas.microsoft.com/office/drawing/2014/main" id="{A6A59361-9984-BFEA-49E5-4379B4B059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52" y="3647814"/>
            <a:ext cx="1850170" cy="1850170"/>
          </a:xfrm>
          <a:prstGeom prst="rect">
            <a:avLst/>
          </a:prstGeom>
        </p:spPr>
      </p:pic>
      <p:pic>
        <p:nvPicPr>
          <p:cNvPr id="21" name="Picture 20" descr="A black faucet in a circle&#10;&#10;Description automatically generated">
            <a:extLst>
              <a:ext uri="{FF2B5EF4-FFF2-40B4-BE49-F238E27FC236}">
                <a16:creationId xmlns:a16="http://schemas.microsoft.com/office/drawing/2014/main" id="{BFF6169F-1796-9021-FAA8-59BB814580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6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629" y="3647460"/>
            <a:ext cx="1850170" cy="1850170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7916579A-2B02-0ED6-D421-D1707BB58934}"/>
              </a:ext>
            </a:extLst>
          </p:cNvPr>
          <p:cNvSpPr/>
          <p:nvPr/>
        </p:nvSpPr>
        <p:spPr>
          <a:xfrm>
            <a:off x="4927219" y="1475558"/>
            <a:ext cx="4019242" cy="4019242"/>
          </a:xfrm>
          <a:prstGeom prst="ellipse">
            <a:avLst/>
          </a:prstGeom>
          <a:solidFill>
            <a:srgbClr val="00AEE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bject 8"/>
          <p:cNvSpPr txBox="1"/>
          <p:nvPr/>
        </p:nvSpPr>
        <p:spPr>
          <a:xfrm>
            <a:off x="5588900" y="2660895"/>
            <a:ext cx="3006090" cy="165608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240"/>
              </a:spcBef>
            </a:pPr>
            <a:r>
              <a:rPr sz="2700" b="1" spc="-20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…there</a:t>
            </a:r>
            <a:r>
              <a:rPr sz="2700" b="1" spc="-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700" b="1" spc="-21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are</a:t>
            </a:r>
            <a:r>
              <a:rPr sz="2700" b="1" spc="1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700" b="1" spc="-7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lots</a:t>
            </a:r>
            <a:r>
              <a:rPr sz="2700" b="1" spc="-9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700" b="1" spc="-2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of </a:t>
            </a:r>
            <a:r>
              <a:rPr sz="2700" b="1" spc="-114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reasons</a:t>
            </a:r>
            <a:r>
              <a:rPr sz="2700" b="1" spc="-7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700" b="1" spc="-17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but</a:t>
            </a:r>
            <a:r>
              <a:rPr sz="2700" b="1" spc="-2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700" b="1" spc="-22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here</a:t>
            </a:r>
            <a:r>
              <a:rPr sz="2700" b="1" spc="2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700" b="1" spc="-19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are </a:t>
            </a:r>
            <a:r>
              <a:rPr sz="2700" b="1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a</a:t>
            </a:r>
            <a:r>
              <a:rPr sz="2700" b="1" spc="-5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700" b="1" spc="-24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few</a:t>
            </a:r>
            <a:r>
              <a:rPr sz="2700" b="1" spc="3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700" b="1" spc="-18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of</a:t>
            </a:r>
            <a:r>
              <a:rPr sz="2700" b="1" spc="-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700" b="1" spc="-21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the</a:t>
            </a:r>
            <a:r>
              <a:rPr sz="2700" b="1" spc="1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700" b="1" spc="-2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most </a:t>
            </a:r>
            <a:r>
              <a:rPr sz="2700" b="1" spc="-19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important</a:t>
            </a:r>
            <a:r>
              <a:rPr sz="2700" b="1" spc="1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700" b="1" spc="-2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ones</a:t>
            </a:r>
            <a:endParaRPr sz="27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0D601D3-BE47-A977-5D00-DD16628CB9DC}"/>
              </a:ext>
            </a:extLst>
          </p:cNvPr>
          <p:cNvSpPr/>
          <p:nvPr/>
        </p:nvSpPr>
        <p:spPr>
          <a:xfrm>
            <a:off x="4871836" y="5127171"/>
            <a:ext cx="1406937" cy="1406937"/>
          </a:xfrm>
          <a:prstGeom prst="ellipse">
            <a:avLst/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9456D14-7EF9-6A2A-3A2C-B0289763B0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564" y="4870466"/>
            <a:ext cx="1962265" cy="196226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C5D1764-348D-8500-7353-FE39A22210D9}"/>
              </a:ext>
            </a:extLst>
          </p:cNvPr>
          <p:cNvSpPr/>
          <p:nvPr/>
        </p:nvSpPr>
        <p:spPr>
          <a:xfrm>
            <a:off x="7315547" y="863456"/>
            <a:ext cx="1568549" cy="1568549"/>
          </a:xfrm>
          <a:prstGeom prst="ellipse">
            <a:avLst/>
          </a:prstGeom>
          <a:solidFill>
            <a:srgbClr val="583D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C0C2AAD-7698-897C-D7EA-AB8F4933E2CE}"/>
              </a:ext>
            </a:extLst>
          </p:cNvPr>
          <p:cNvSpPr/>
          <p:nvPr/>
        </p:nvSpPr>
        <p:spPr>
          <a:xfrm>
            <a:off x="7102928" y="4767944"/>
            <a:ext cx="1263684" cy="1263684"/>
          </a:xfrm>
          <a:prstGeom prst="ellipse">
            <a:avLst/>
          </a:prstGeom>
          <a:solidFill>
            <a:srgbClr val="1661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cartoon character with a question mark&#10;&#10;AI-generated content may be incorrect.">
            <a:extLst>
              <a:ext uri="{FF2B5EF4-FFF2-40B4-BE49-F238E27FC236}">
                <a16:creationId xmlns:a16="http://schemas.microsoft.com/office/drawing/2014/main" id="{7B5561B1-7E2C-CF5D-90EE-CD104B6814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199" y="502543"/>
            <a:ext cx="2402151" cy="24021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B43C58F0-3CFA-EA1A-BD59-AEE5E4DEF951}"/>
              </a:ext>
            </a:extLst>
          </p:cNvPr>
          <p:cNvSpPr/>
          <p:nvPr/>
        </p:nvSpPr>
        <p:spPr>
          <a:xfrm>
            <a:off x="982718" y="-2952745"/>
            <a:ext cx="8474964" cy="8474964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339840B-1277-F261-564F-1A7879AFB81D}"/>
              </a:ext>
            </a:extLst>
          </p:cNvPr>
          <p:cNvSpPr/>
          <p:nvPr/>
        </p:nvSpPr>
        <p:spPr>
          <a:xfrm>
            <a:off x="-2239068" y="1158854"/>
            <a:ext cx="8559547" cy="8559547"/>
          </a:xfrm>
          <a:prstGeom prst="ellipse">
            <a:avLst/>
          </a:prstGeom>
          <a:solidFill>
            <a:srgbClr val="290C7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F03487A-A519-D188-C12A-ADD67C1FAD2C}"/>
              </a:ext>
            </a:extLst>
          </p:cNvPr>
          <p:cNvSpPr/>
          <p:nvPr/>
        </p:nvSpPr>
        <p:spPr>
          <a:xfrm>
            <a:off x="5443660" y="713341"/>
            <a:ext cx="5067246" cy="5067246"/>
          </a:xfrm>
          <a:prstGeom prst="ellipse">
            <a:avLst/>
          </a:prstGeom>
          <a:solidFill>
            <a:srgbClr val="00A41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0F06DC83-6BBA-F11C-3D84-A899C3C443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00355" y="1323081"/>
            <a:ext cx="4889597" cy="19588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z="12650" spc="-535">
                <a:latin typeface="Meta Pro" panose="02000503040000020004" pitchFamily="2" charset="0"/>
              </a:rPr>
              <a:t>protect</a:t>
            </a:r>
            <a:endParaRPr sz="12650">
              <a:latin typeface="Meta Pro" panose="02000503040000020004" pitchFamily="2" charset="0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67F292D8-14B4-2BF5-3907-45A687D17EA0}"/>
              </a:ext>
            </a:extLst>
          </p:cNvPr>
          <p:cNvSpPr txBox="1">
            <a:spLocks/>
          </p:cNvSpPr>
          <p:nvPr/>
        </p:nvSpPr>
        <p:spPr>
          <a:xfrm>
            <a:off x="430722" y="2692531"/>
            <a:ext cx="8333626" cy="17818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1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GB" sz="11500" spc="-535">
                <a:latin typeface="Meta Pro" panose="02000503040000020004" pitchFamily="2" charset="0"/>
              </a:rPr>
              <a:t>water supply</a:t>
            </a:r>
            <a:endParaRPr lang="en-GB" sz="11500">
              <a:latin typeface="Meta Pro" panose="02000503040000020004" pitchFamily="2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DD258ECE-2E2A-0927-6F72-1AEEAB9A6ACC}"/>
              </a:ext>
            </a:extLst>
          </p:cNvPr>
          <p:cNvSpPr txBox="1"/>
          <p:nvPr/>
        </p:nvSpPr>
        <p:spPr>
          <a:xfrm>
            <a:off x="6898217" y="1670532"/>
            <a:ext cx="1682786" cy="137088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GB" sz="8800" b="1" spc="-12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our</a:t>
            </a:r>
            <a:endParaRPr sz="88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C0D17EDA-5987-F15C-2B54-13424D8FC180}"/>
              </a:ext>
            </a:extLst>
          </p:cNvPr>
          <p:cNvSpPr txBox="1"/>
          <p:nvPr/>
        </p:nvSpPr>
        <p:spPr>
          <a:xfrm>
            <a:off x="771385" y="4546852"/>
            <a:ext cx="5457920" cy="87415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240"/>
              </a:spcBef>
            </a:pPr>
            <a:r>
              <a:rPr lang="en-GB" sz="3700" b="1" spc="-20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There is a bigger demand for water today than ever before!</a:t>
            </a:r>
            <a:endParaRPr sz="3700">
              <a:latin typeface="Meta Pro" panose="02000503040000020004" pitchFamily="2" charset="0"/>
              <a:cs typeface="Trebuchet MS"/>
            </a:endParaRPr>
          </a:p>
        </p:txBody>
      </p:sp>
      <p:pic>
        <p:nvPicPr>
          <p:cNvPr id="12" name="Picture 11" descr="A cartoon of a faucet with water coming out of it&#10;&#10;Description automatically generated">
            <a:extLst>
              <a:ext uri="{FF2B5EF4-FFF2-40B4-BE49-F238E27FC236}">
                <a16:creationId xmlns:a16="http://schemas.microsoft.com/office/drawing/2014/main" id="{C29DD03B-8B2D-EC0B-50C3-C1ACFF66C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670" y="2584916"/>
            <a:ext cx="5457921" cy="4093441"/>
          </a:xfrm>
          <a:prstGeom prst="rect">
            <a:avLst/>
          </a:prstGeom>
        </p:spPr>
      </p:pic>
      <p:sp>
        <p:nvSpPr>
          <p:cNvPr id="10" name="object 5">
            <a:extLst>
              <a:ext uri="{FF2B5EF4-FFF2-40B4-BE49-F238E27FC236}">
                <a16:creationId xmlns:a16="http://schemas.microsoft.com/office/drawing/2014/main" id="{2FB3F426-AE1B-AF9B-C728-D54409208B40}"/>
              </a:ext>
            </a:extLst>
          </p:cNvPr>
          <p:cNvSpPr txBox="1">
            <a:spLocks/>
          </p:cNvSpPr>
          <p:nvPr/>
        </p:nvSpPr>
        <p:spPr>
          <a:xfrm>
            <a:off x="1258779" y="61245"/>
            <a:ext cx="2317892" cy="19588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1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GB" sz="12650" spc="-535">
                <a:latin typeface="Meta Pro" panose="02000503040000020004" pitchFamily="2" charset="0"/>
              </a:rPr>
              <a:t>We</a:t>
            </a:r>
            <a:endParaRPr lang="en-GB" sz="12650">
              <a:latin typeface="Meta Pro" panose="02000503040000020004" pitchFamily="2" charset="0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28B46AD6-C37A-D3DD-1D8E-DDCCAB1D9A72}"/>
              </a:ext>
            </a:extLst>
          </p:cNvPr>
          <p:cNvSpPr txBox="1"/>
          <p:nvPr/>
        </p:nvSpPr>
        <p:spPr>
          <a:xfrm>
            <a:off x="3728925" y="462474"/>
            <a:ext cx="4183124" cy="137088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GB" sz="8800" b="1" spc="-12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need</a:t>
            </a:r>
            <a:endParaRPr sz="88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D8370171-66D4-8A78-0BB0-B6B63CC6128B}"/>
              </a:ext>
            </a:extLst>
          </p:cNvPr>
          <p:cNvSpPr txBox="1"/>
          <p:nvPr/>
        </p:nvSpPr>
        <p:spPr>
          <a:xfrm>
            <a:off x="890501" y="1729354"/>
            <a:ext cx="1335009" cy="137088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GB" sz="8800" b="1" spc="-12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to</a:t>
            </a:r>
            <a:endParaRPr sz="8800">
              <a:latin typeface="Meta Pro" panose="02000503040000020004" pitchFamily="2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9575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92841-FB7E-8914-5A5F-0D02CDDA3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9438D6BF-CA16-A64E-E152-54F7248E69B8}"/>
              </a:ext>
            </a:extLst>
          </p:cNvPr>
          <p:cNvSpPr/>
          <p:nvPr/>
        </p:nvSpPr>
        <p:spPr>
          <a:xfrm>
            <a:off x="3100372" y="-1238621"/>
            <a:ext cx="8559547" cy="8559547"/>
          </a:xfrm>
          <a:prstGeom prst="ellipse">
            <a:avLst/>
          </a:prstGeom>
          <a:solidFill>
            <a:srgbClr val="290C7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421D12D-C71C-5D13-E594-2B252BE5E76B}"/>
              </a:ext>
            </a:extLst>
          </p:cNvPr>
          <p:cNvSpPr/>
          <p:nvPr/>
        </p:nvSpPr>
        <p:spPr>
          <a:xfrm>
            <a:off x="-2926692" y="-3103991"/>
            <a:ext cx="8257889" cy="8257889"/>
          </a:xfrm>
          <a:prstGeom prst="ellipse">
            <a:avLst/>
          </a:prstGeom>
          <a:solidFill>
            <a:srgbClr val="00AEE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F1DA28-D8B6-B6D5-CB48-99247CC4C82F}"/>
              </a:ext>
            </a:extLst>
          </p:cNvPr>
          <p:cNvSpPr/>
          <p:nvPr/>
        </p:nvSpPr>
        <p:spPr>
          <a:xfrm>
            <a:off x="-206869" y="3041153"/>
            <a:ext cx="4867192" cy="4850262"/>
          </a:xfrm>
          <a:prstGeom prst="ellipse">
            <a:avLst/>
          </a:prstGeom>
          <a:solidFill>
            <a:srgbClr val="00A41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92087E08-AB38-C880-DE8C-2EC409E098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268"/>
            <a:ext cx="9144000" cy="6861658"/>
          </a:xfrm>
          <a:prstGeom prst="rect">
            <a:avLst/>
          </a:prstGeom>
        </p:spPr>
      </p:pic>
      <p:sp>
        <p:nvSpPr>
          <p:cNvPr id="11" name="object 8">
            <a:extLst>
              <a:ext uri="{FF2B5EF4-FFF2-40B4-BE49-F238E27FC236}">
                <a16:creationId xmlns:a16="http://schemas.microsoft.com/office/drawing/2014/main" id="{E242F5E3-54F1-ADE4-35DD-3B2C6028F894}"/>
              </a:ext>
            </a:extLst>
          </p:cNvPr>
          <p:cNvSpPr txBox="1"/>
          <p:nvPr/>
        </p:nvSpPr>
        <p:spPr>
          <a:xfrm>
            <a:off x="761888" y="1946905"/>
            <a:ext cx="7869531" cy="1281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240"/>
              </a:spcBef>
            </a:pPr>
            <a:r>
              <a:rPr lang="en-US" sz="3600" b="1" spc="-200">
                <a:solidFill>
                  <a:srgbClr val="FFFFFF"/>
                </a:solidFill>
                <a:effectLst/>
                <a:latin typeface="Meta Pro" panose="02000503040000020004" pitchFamily="2" charset="0"/>
              </a:rPr>
              <a:t>By 2050, we are going to need almost 5 billion </a:t>
            </a:r>
            <a:r>
              <a:rPr lang="en-US" sz="3600" b="1" spc="-200" err="1">
                <a:solidFill>
                  <a:srgbClr val="FFFFFF"/>
                </a:solidFill>
                <a:effectLst/>
                <a:latin typeface="Meta Pro" panose="02000503040000020004" pitchFamily="2" charset="0"/>
              </a:rPr>
              <a:t>litres</a:t>
            </a:r>
            <a:r>
              <a:rPr lang="en-US" sz="3600" b="1" spc="-200">
                <a:solidFill>
                  <a:srgbClr val="FFFFFF"/>
                </a:solidFill>
                <a:effectLst/>
                <a:latin typeface="Meta Pro" panose="02000503040000020004" pitchFamily="2" charset="0"/>
              </a:rPr>
              <a:t> a day more to </a:t>
            </a:r>
            <a:r>
              <a:rPr lang="en-GB" sz="3600" b="1" spc="-200">
                <a:solidFill>
                  <a:srgbClr val="FFFFFF"/>
                </a:solidFill>
                <a:effectLst/>
                <a:latin typeface="Meta Pro" panose="02000503040000020004" pitchFamily="2" charset="0"/>
              </a:rPr>
              <a:t>meet water needs in parts of the UK. </a:t>
            </a:r>
            <a:endParaRPr lang="en-US" sz="36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4CA02E0B-9DC5-9D0D-DB89-6BCCFC5A5A72}"/>
              </a:ext>
            </a:extLst>
          </p:cNvPr>
          <p:cNvSpPr txBox="1"/>
          <p:nvPr/>
        </p:nvSpPr>
        <p:spPr>
          <a:xfrm>
            <a:off x="725558" y="626770"/>
            <a:ext cx="7869530" cy="128118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240"/>
              </a:spcBef>
            </a:pPr>
            <a:r>
              <a:rPr lang="en-US" sz="3600" b="1" spc="-20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Climate change, new technologies and population growth are putting a strain on our water resources.</a:t>
            </a:r>
            <a:endParaRPr lang="en-US" sz="36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D9189CE5-7284-5571-D853-6C3D60C12A2B}"/>
              </a:ext>
            </a:extLst>
          </p:cNvPr>
          <p:cNvSpPr txBox="1"/>
          <p:nvPr/>
        </p:nvSpPr>
        <p:spPr>
          <a:xfrm>
            <a:off x="2722212" y="2910205"/>
            <a:ext cx="2786633" cy="2988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lang="en-US" sz="2800" b="1" spc="-150" baseline="33333">
                <a:solidFill>
                  <a:schemeClr val="bg1"/>
                </a:solidFill>
                <a:latin typeface="Meta Pro" panose="02000503040000020004" pitchFamily="2" charset="0"/>
                <a:cs typeface="Trebuchet M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Environment Agency (2024)</a:t>
            </a:r>
            <a:endParaRPr lang="en-US" sz="2800" b="1" spc="-150" baseline="33333">
              <a:solidFill>
                <a:schemeClr val="bg1"/>
              </a:solidFill>
              <a:latin typeface="Meta Pro" panose="02000503040000020004" pitchFamily="2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83713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B43C58F0-3CFA-EA1A-BD59-AEE5E4DEF951}"/>
              </a:ext>
            </a:extLst>
          </p:cNvPr>
          <p:cNvSpPr/>
          <p:nvPr/>
        </p:nvSpPr>
        <p:spPr>
          <a:xfrm>
            <a:off x="1166717" y="-2867960"/>
            <a:ext cx="7499597" cy="7499597"/>
          </a:xfrm>
          <a:prstGeom prst="ellipse">
            <a:avLst/>
          </a:prstGeom>
          <a:solidFill>
            <a:srgbClr val="40AD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339840B-1277-F261-564F-1A7879AFB81D}"/>
              </a:ext>
            </a:extLst>
          </p:cNvPr>
          <p:cNvSpPr/>
          <p:nvPr/>
        </p:nvSpPr>
        <p:spPr>
          <a:xfrm>
            <a:off x="-2249645" y="1160923"/>
            <a:ext cx="8559547" cy="8559547"/>
          </a:xfrm>
          <a:prstGeom prst="ellipse">
            <a:avLst/>
          </a:prstGeom>
          <a:solidFill>
            <a:srgbClr val="00AEE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F03487A-A519-D188-C12A-ADD67C1FAD2C}"/>
              </a:ext>
            </a:extLst>
          </p:cNvPr>
          <p:cNvSpPr/>
          <p:nvPr/>
        </p:nvSpPr>
        <p:spPr>
          <a:xfrm>
            <a:off x="5395580" y="658171"/>
            <a:ext cx="5067246" cy="5067246"/>
          </a:xfrm>
          <a:prstGeom prst="ellipse">
            <a:avLst/>
          </a:prstGeom>
          <a:solidFill>
            <a:srgbClr val="583D8A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green plants with blue fish">
            <a:extLst>
              <a:ext uri="{FF2B5EF4-FFF2-40B4-BE49-F238E27FC236}">
                <a16:creationId xmlns:a16="http://schemas.microsoft.com/office/drawing/2014/main" id="{8BA729B6-FD38-2ED0-4AD1-6DC2FDD41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0"/>
            <a:ext cx="9127066" cy="6845300"/>
          </a:xfrm>
          <a:prstGeom prst="rect">
            <a:avLst/>
          </a:prstGeom>
        </p:spPr>
      </p:pic>
      <p:sp>
        <p:nvSpPr>
          <p:cNvPr id="2" name="object 5">
            <a:extLst>
              <a:ext uri="{FF2B5EF4-FFF2-40B4-BE49-F238E27FC236}">
                <a16:creationId xmlns:a16="http://schemas.microsoft.com/office/drawing/2014/main" id="{0F06DC83-6BBA-F11C-3D84-A899C3C443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05110" y="181488"/>
            <a:ext cx="4889597" cy="19588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z="12650" spc="-535">
                <a:latin typeface="Meta Pro" panose="02000503040000020004" pitchFamily="2" charset="0"/>
              </a:rPr>
              <a:t>Protect</a:t>
            </a:r>
            <a:endParaRPr sz="12650">
              <a:latin typeface="Meta Pro" panose="02000503040000020004" pitchFamily="2" charset="0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67F292D8-14B4-2BF5-3907-45A687D17EA0}"/>
              </a:ext>
            </a:extLst>
          </p:cNvPr>
          <p:cNvSpPr txBox="1">
            <a:spLocks/>
          </p:cNvSpPr>
          <p:nvPr/>
        </p:nvSpPr>
        <p:spPr>
          <a:xfrm>
            <a:off x="810374" y="1496958"/>
            <a:ext cx="8333626" cy="19588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1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GB" sz="12650" spc="-535">
                <a:latin typeface="Meta Pro" panose="02000503040000020004" pitchFamily="2" charset="0"/>
              </a:rPr>
              <a:t>environment</a:t>
            </a:r>
            <a:endParaRPr lang="en-GB" sz="12650">
              <a:latin typeface="Meta Pro" panose="02000503040000020004" pitchFamily="2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DD258ECE-2E2A-0927-6F72-1AEEAB9A6ACC}"/>
              </a:ext>
            </a:extLst>
          </p:cNvPr>
          <p:cNvSpPr txBox="1"/>
          <p:nvPr/>
        </p:nvSpPr>
        <p:spPr>
          <a:xfrm>
            <a:off x="6246417" y="881838"/>
            <a:ext cx="1682786" cy="137088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GB" sz="8800" b="1" spc="-12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the</a:t>
            </a:r>
            <a:endParaRPr sz="88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D4065258-AFB2-5757-DD5D-3C41FC856538}"/>
              </a:ext>
            </a:extLst>
          </p:cNvPr>
          <p:cNvSpPr txBox="1"/>
          <p:nvPr/>
        </p:nvSpPr>
        <p:spPr>
          <a:xfrm>
            <a:off x="642486" y="3324113"/>
            <a:ext cx="5423155" cy="87415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240"/>
              </a:spcBef>
            </a:pPr>
            <a:r>
              <a:rPr lang="en-GB" sz="3700" b="1" spc="-20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By using less water, we can help to save wildlife too! </a:t>
            </a:r>
            <a:endParaRPr lang="en-GB" sz="3700">
              <a:latin typeface="Meta Pro" panose="02000503040000020004" pitchFamily="2" charset="0"/>
              <a:cs typeface="Trebuchet MS"/>
            </a:endParaRPr>
          </a:p>
        </p:txBody>
      </p:sp>
      <p:pic>
        <p:nvPicPr>
          <p:cNvPr id="5" name="Picture 4" descr="A pair of hands holding a drop of water with trees inside&#10;&#10;Description automatically generated">
            <a:extLst>
              <a:ext uri="{FF2B5EF4-FFF2-40B4-BE49-F238E27FC236}">
                <a16:creationId xmlns:a16="http://schemas.microsoft.com/office/drawing/2014/main" id="{83CAEC35-91AA-99ED-845A-EF78B1EC9B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20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148" y="2867846"/>
            <a:ext cx="5213528" cy="439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8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34137E-6 L -2.22222E-6 0.95454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F1478E89-3562-271B-B5BE-C07C29D67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65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3EC1C77-E81E-F6C1-E4F9-6F62CAD2BC09}"/>
              </a:ext>
            </a:extLst>
          </p:cNvPr>
          <p:cNvSpPr/>
          <p:nvPr/>
        </p:nvSpPr>
        <p:spPr>
          <a:xfrm>
            <a:off x="-890028" y="-3717131"/>
            <a:ext cx="8559547" cy="8559547"/>
          </a:xfrm>
          <a:prstGeom prst="ellipse">
            <a:avLst/>
          </a:prstGeom>
          <a:solidFill>
            <a:srgbClr val="583D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D345C0-7D98-4D0E-7CE7-6C7231011655}"/>
              </a:ext>
            </a:extLst>
          </p:cNvPr>
          <p:cNvSpPr/>
          <p:nvPr/>
        </p:nvSpPr>
        <p:spPr>
          <a:xfrm>
            <a:off x="180099" y="3385283"/>
            <a:ext cx="2902466" cy="2883542"/>
          </a:xfrm>
          <a:prstGeom prst="ellipse">
            <a:avLst/>
          </a:prstGeom>
          <a:solidFill>
            <a:srgbClr val="40AD4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31245E4-A071-1D7B-2D72-896B490B8A02}"/>
              </a:ext>
            </a:extLst>
          </p:cNvPr>
          <p:cNvSpPr/>
          <p:nvPr/>
        </p:nvSpPr>
        <p:spPr>
          <a:xfrm>
            <a:off x="6801113" y="-3144739"/>
            <a:ext cx="5067246" cy="5067246"/>
          </a:xfrm>
          <a:prstGeom prst="ellipse">
            <a:avLst/>
          </a:prstGeom>
          <a:solidFill>
            <a:srgbClr val="00AEE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CA1FAB1-8C4C-82EF-B66E-BD1AD58F739B}"/>
              </a:ext>
            </a:extLst>
          </p:cNvPr>
          <p:cNvSpPr/>
          <p:nvPr/>
        </p:nvSpPr>
        <p:spPr>
          <a:xfrm>
            <a:off x="2812336" y="3870614"/>
            <a:ext cx="2902466" cy="2883542"/>
          </a:xfrm>
          <a:prstGeom prst="ellipse">
            <a:avLst/>
          </a:prstGeom>
          <a:solidFill>
            <a:srgbClr val="00AEE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B7016A-C956-8556-3C18-7C88AA8F82F1}"/>
              </a:ext>
            </a:extLst>
          </p:cNvPr>
          <p:cNvSpPr/>
          <p:nvPr/>
        </p:nvSpPr>
        <p:spPr>
          <a:xfrm>
            <a:off x="5405254" y="2968964"/>
            <a:ext cx="2902466" cy="2883542"/>
          </a:xfrm>
          <a:prstGeom prst="ellipse">
            <a:avLst/>
          </a:prstGeom>
          <a:solidFill>
            <a:srgbClr val="40AD4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298A304A-D4A1-9992-86E0-F88B69F47B7A}"/>
              </a:ext>
            </a:extLst>
          </p:cNvPr>
          <p:cNvSpPr txBox="1"/>
          <p:nvPr/>
        </p:nvSpPr>
        <p:spPr>
          <a:xfrm>
            <a:off x="443056" y="713472"/>
            <a:ext cx="6789018" cy="2105256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240"/>
              </a:spcBef>
            </a:pPr>
            <a:r>
              <a:rPr lang="en-GB" sz="3700" b="1" spc="-20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To make sure we have enough water, we sometimes need to extract water from rivers – which is then treated and used in our homes, schools and businesses. But this can lead to…</a:t>
            </a:r>
            <a:endParaRPr lang="en-GB" sz="37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9E194DB8-F895-CB1C-E64C-3CEF679647EF}"/>
              </a:ext>
            </a:extLst>
          </p:cNvPr>
          <p:cNvSpPr txBox="1"/>
          <p:nvPr/>
        </p:nvSpPr>
        <p:spPr>
          <a:xfrm>
            <a:off x="444711" y="3699733"/>
            <a:ext cx="2328306" cy="2082621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ctr">
              <a:lnSpc>
                <a:spcPts val="3200"/>
              </a:lnSpc>
              <a:spcBef>
                <a:spcPts val="240"/>
              </a:spcBef>
            </a:pPr>
            <a:r>
              <a:rPr lang="en-US" sz="2800" b="1" spc="-20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Higher concentration of pollution in rivers, due to the decrease in water</a:t>
            </a:r>
            <a:endParaRPr lang="en-US" sz="28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3BCB0F2-E6EC-1844-0012-AC13EEA9FB0A}"/>
              </a:ext>
            </a:extLst>
          </p:cNvPr>
          <p:cNvSpPr txBox="1"/>
          <p:nvPr/>
        </p:nvSpPr>
        <p:spPr>
          <a:xfrm>
            <a:off x="3209262" y="4494751"/>
            <a:ext cx="2108613" cy="1672253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ctr">
              <a:lnSpc>
                <a:spcPts val="3200"/>
              </a:lnSpc>
              <a:spcBef>
                <a:spcPts val="240"/>
              </a:spcBef>
            </a:pPr>
            <a:r>
              <a:rPr lang="en-US" sz="2800" b="1" spc="-20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Reduced oxygen levels in rivers, harming plants and wildlife</a:t>
            </a:r>
            <a:endParaRPr lang="en-US" sz="28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16240377-0E17-A548-B0E3-111BBBD32F69}"/>
              </a:ext>
            </a:extLst>
          </p:cNvPr>
          <p:cNvSpPr txBox="1"/>
          <p:nvPr/>
        </p:nvSpPr>
        <p:spPr>
          <a:xfrm>
            <a:off x="5636132" y="3395254"/>
            <a:ext cx="2329962" cy="2082621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ctr">
              <a:lnSpc>
                <a:spcPts val="3200"/>
              </a:lnSpc>
              <a:spcBef>
                <a:spcPts val="240"/>
              </a:spcBef>
            </a:pPr>
            <a:r>
              <a:rPr lang="en-US" sz="2800" b="1" spc="-20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Changing of migration patterns in fish which can disrupt their lifecycle</a:t>
            </a:r>
            <a:endParaRPr lang="en-US" sz="2800">
              <a:latin typeface="Meta Pro" panose="02000503040000020004" pitchFamily="2" charset="0"/>
              <a:cs typeface="Trebuchet MS"/>
            </a:endParaRPr>
          </a:p>
        </p:txBody>
      </p:sp>
      <p:pic>
        <p:nvPicPr>
          <p:cNvPr id="20" name="Picture 19" descr="A cartoon fish with a thermometer in its mouth&#10;&#10;AI-generated content may be incorrect.">
            <a:extLst>
              <a:ext uri="{FF2B5EF4-FFF2-40B4-BE49-F238E27FC236}">
                <a16:creationId xmlns:a16="http://schemas.microsoft.com/office/drawing/2014/main" id="{97D4CC6A-9B7C-5037-543F-7E6135B3D2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743" y="1494117"/>
            <a:ext cx="2409179" cy="240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5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3">
            <a:extLst>
              <a:ext uri="{FF2B5EF4-FFF2-40B4-BE49-F238E27FC236}">
                <a16:creationId xmlns:a16="http://schemas.microsoft.com/office/drawing/2014/main" id="{AAB271B0-2EFE-DBB9-A196-385C52E74685}"/>
              </a:ext>
            </a:extLst>
          </p:cNvPr>
          <p:cNvPicPr/>
          <p:nvPr/>
        </p:nvPicPr>
        <p:blipFill rotWithShape="1">
          <a:blip r:embed="rId3" cstate="print"/>
          <a:srcRect l="70266" t="87591"/>
          <a:stretch/>
        </p:blipFill>
        <p:spPr>
          <a:xfrm>
            <a:off x="6172761" y="5990440"/>
            <a:ext cx="2611801" cy="848786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AC6E12D-8A7D-7FA3-FDC5-3C11092EFA25}"/>
              </a:ext>
            </a:extLst>
          </p:cNvPr>
          <p:cNvSpPr/>
          <p:nvPr/>
        </p:nvSpPr>
        <p:spPr>
          <a:xfrm>
            <a:off x="6071191" y="5975498"/>
            <a:ext cx="2945218" cy="786809"/>
          </a:xfrm>
          <a:custGeom>
            <a:avLst/>
            <a:gdLst>
              <a:gd name="connsiteX0" fmla="*/ 0 w 2945218"/>
              <a:gd name="connsiteY0" fmla="*/ 669851 h 786809"/>
              <a:gd name="connsiteX1" fmla="*/ 170121 w 2945218"/>
              <a:gd name="connsiteY1" fmla="*/ 127590 h 786809"/>
              <a:gd name="connsiteX2" fmla="*/ 2328530 w 2945218"/>
              <a:gd name="connsiteY2" fmla="*/ 0 h 786809"/>
              <a:gd name="connsiteX3" fmla="*/ 2945218 w 2945218"/>
              <a:gd name="connsiteY3" fmla="*/ 350874 h 786809"/>
              <a:gd name="connsiteX4" fmla="*/ 2626242 w 2945218"/>
              <a:gd name="connsiteY4" fmla="*/ 786809 h 786809"/>
              <a:gd name="connsiteX5" fmla="*/ 223283 w 2945218"/>
              <a:gd name="connsiteY5" fmla="*/ 765544 h 786809"/>
              <a:gd name="connsiteX6" fmla="*/ 0 w 2945218"/>
              <a:gd name="connsiteY6" fmla="*/ 669851 h 78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45218" h="786809">
                <a:moveTo>
                  <a:pt x="0" y="669851"/>
                </a:moveTo>
                <a:lnTo>
                  <a:pt x="170121" y="127590"/>
                </a:lnTo>
                <a:lnTo>
                  <a:pt x="2328530" y="0"/>
                </a:lnTo>
                <a:lnTo>
                  <a:pt x="2945218" y="350874"/>
                </a:lnTo>
                <a:lnTo>
                  <a:pt x="2626242" y="786809"/>
                </a:lnTo>
                <a:lnTo>
                  <a:pt x="223283" y="765544"/>
                </a:lnTo>
                <a:lnTo>
                  <a:pt x="0" y="669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object 3">
            <a:extLst>
              <a:ext uri="{FF2B5EF4-FFF2-40B4-BE49-F238E27FC236}">
                <a16:creationId xmlns:a16="http://schemas.microsoft.com/office/drawing/2014/main" id="{89651CDD-77CC-2602-9619-45BBF1CAB21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33159" y="6127203"/>
            <a:ext cx="2450842" cy="53339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9E7EDEA-47C8-A19D-AB1D-B6FA6C120667}"/>
              </a:ext>
            </a:extLst>
          </p:cNvPr>
          <p:cNvSpPr/>
          <p:nvPr/>
        </p:nvSpPr>
        <p:spPr>
          <a:xfrm>
            <a:off x="4717695" y="-1749922"/>
            <a:ext cx="6560783" cy="6560783"/>
          </a:xfrm>
          <a:prstGeom prst="ellipse">
            <a:avLst/>
          </a:prstGeom>
          <a:solidFill>
            <a:srgbClr val="40AD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0EDC145-411A-88A6-57B3-CF2F1C13682F}"/>
              </a:ext>
            </a:extLst>
          </p:cNvPr>
          <p:cNvSpPr/>
          <p:nvPr/>
        </p:nvSpPr>
        <p:spPr>
          <a:xfrm>
            <a:off x="-2038574" y="-2156301"/>
            <a:ext cx="9343747" cy="9343747"/>
          </a:xfrm>
          <a:prstGeom prst="ellipse">
            <a:avLst/>
          </a:prstGeom>
          <a:solidFill>
            <a:srgbClr val="00AE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0C865E82-0A65-378B-E02C-6C9DBDF6A70F}"/>
              </a:ext>
            </a:extLst>
          </p:cNvPr>
          <p:cNvSpPr/>
          <p:nvPr/>
        </p:nvSpPr>
        <p:spPr>
          <a:xfrm flipH="1">
            <a:off x="76684" y="1196960"/>
            <a:ext cx="1981877" cy="2023982"/>
          </a:xfrm>
          <a:prstGeom prst="wedgeEllipseCallout">
            <a:avLst>
              <a:gd name="adj1" fmla="val -51061"/>
              <a:gd name="adj2" fmla="val 536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03C23CC4-51EC-5919-B0E5-250F9AFAE291}"/>
              </a:ext>
            </a:extLst>
          </p:cNvPr>
          <p:cNvSpPr txBox="1"/>
          <p:nvPr/>
        </p:nvSpPr>
        <p:spPr>
          <a:xfrm>
            <a:off x="4143506" y="1212279"/>
            <a:ext cx="4379306" cy="16292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0" b="1" spc="-36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climate</a:t>
            </a:r>
            <a:endParaRPr sz="105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501D930B-4A07-C653-F74F-AF59A80B3468}"/>
              </a:ext>
            </a:extLst>
          </p:cNvPr>
          <p:cNvSpPr txBox="1"/>
          <p:nvPr/>
        </p:nvSpPr>
        <p:spPr>
          <a:xfrm>
            <a:off x="5717506" y="2342091"/>
            <a:ext cx="3670454" cy="143116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200" b="1" spc="-29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change</a:t>
            </a:r>
            <a:endParaRPr sz="92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6C4F679-A07E-4B49-9890-EBFBA54B8522}"/>
              </a:ext>
            </a:extLst>
          </p:cNvPr>
          <p:cNvSpPr/>
          <p:nvPr/>
        </p:nvSpPr>
        <p:spPr>
          <a:xfrm>
            <a:off x="418750" y="1210244"/>
            <a:ext cx="1738054" cy="17380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C6899645-C375-FDF7-AD8E-2B015D988DB4}"/>
              </a:ext>
            </a:extLst>
          </p:cNvPr>
          <p:cNvSpPr/>
          <p:nvPr/>
        </p:nvSpPr>
        <p:spPr>
          <a:xfrm flipH="1">
            <a:off x="148594" y="1105781"/>
            <a:ext cx="1981877" cy="2023982"/>
          </a:xfrm>
          <a:prstGeom prst="wedgeEllipseCallout">
            <a:avLst>
              <a:gd name="adj1" fmla="val -51061"/>
              <a:gd name="adj2" fmla="val 53672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5AA33C6-2C2D-0012-FC5F-7A5DFB3D1966}"/>
              </a:ext>
            </a:extLst>
          </p:cNvPr>
          <p:cNvSpPr/>
          <p:nvPr/>
        </p:nvSpPr>
        <p:spPr>
          <a:xfrm>
            <a:off x="7541846" y="3981663"/>
            <a:ext cx="1242716" cy="1242716"/>
          </a:xfrm>
          <a:prstGeom prst="ellipse">
            <a:avLst/>
          </a:prstGeom>
          <a:solidFill>
            <a:srgbClr val="1661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E38A605-2535-00FA-D4FE-E158274D0D80}"/>
              </a:ext>
            </a:extLst>
          </p:cNvPr>
          <p:cNvSpPr/>
          <p:nvPr/>
        </p:nvSpPr>
        <p:spPr>
          <a:xfrm>
            <a:off x="8323384" y="4613322"/>
            <a:ext cx="1570893" cy="1570893"/>
          </a:xfrm>
          <a:prstGeom prst="ellipse">
            <a:avLst/>
          </a:prstGeom>
          <a:solidFill>
            <a:srgbClr val="583D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6290803-6993-1D7A-52BE-48961156A27C}"/>
              </a:ext>
            </a:extLst>
          </p:cNvPr>
          <p:cNvSpPr/>
          <p:nvPr/>
        </p:nvSpPr>
        <p:spPr>
          <a:xfrm>
            <a:off x="8096738" y="5226330"/>
            <a:ext cx="455455" cy="455455"/>
          </a:xfrm>
          <a:prstGeom prst="ellipse">
            <a:avLst/>
          </a:prstGeom>
          <a:solidFill>
            <a:srgbClr val="00AEE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4" descr="A cartoon of a planet earth crying&#10;&#10;Description automatically generated">
            <a:extLst>
              <a:ext uri="{FF2B5EF4-FFF2-40B4-BE49-F238E27FC236}">
                <a16:creationId xmlns:a16="http://schemas.microsoft.com/office/drawing/2014/main" id="{316B1734-ADBD-26E3-8E75-641CF2E0AE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49" y="2227847"/>
            <a:ext cx="4511972" cy="4511972"/>
          </a:xfrm>
          <a:prstGeom prst="rect">
            <a:avLst/>
          </a:prstGeom>
        </p:spPr>
      </p:pic>
      <p:pic>
        <p:nvPicPr>
          <p:cNvPr id="31" name="Picture 3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F834728-B3F1-E825-142F-ECF4D1B7C1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475" y="1931122"/>
            <a:ext cx="2261660" cy="2261660"/>
          </a:xfrm>
          <a:prstGeom prst="rect">
            <a:avLst/>
          </a:prstGeom>
        </p:spPr>
      </p:pic>
      <p:pic>
        <p:nvPicPr>
          <p:cNvPr id="37" name="Picture 36" descr="A red line with lines on it&#10;&#10;Description automatically generated with medium confidence">
            <a:extLst>
              <a:ext uri="{FF2B5EF4-FFF2-40B4-BE49-F238E27FC236}">
                <a16:creationId xmlns:a16="http://schemas.microsoft.com/office/drawing/2014/main" id="{E90C537D-1A0F-65ED-BD6C-464F814A29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14" y="1347183"/>
            <a:ext cx="1614849" cy="1614849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83D97915-15FA-3D80-8348-5F492FD3A7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38827" y="106910"/>
            <a:ext cx="6408868" cy="16280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z="10500" spc="-670">
                <a:latin typeface="Meta Pro" panose="02000503040000020004" pitchFamily="2" charset="0"/>
              </a:rPr>
              <a:t>Help </a:t>
            </a:r>
            <a:r>
              <a:rPr lang="en-GB" sz="8800" spc="-670">
                <a:latin typeface="Meta Pro" panose="02000503040000020004" pitchFamily="2" charset="0"/>
              </a:rPr>
              <a:t>tackle</a:t>
            </a:r>
            <a:endParaRPr sz="10500">
              <a:latin typeface="Meta Pro" panose="020005030400000200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6CFFCAA-4908-BFE5-A542-5BBFCBB080E2}"/>
              </a:ext>
            </a:extLst>
          </p:cNvPr>
          <p:cNvSpPr/>
          <p:nvPr/>
        </p:nvSpPr>
        <p:spPr>
          <a:xfrm>
            <a:off x="-1845383" y="-1969851"/>
            <a:ext cx="7582130" cy="7582130"/>
          </a:xfrm>
          <a:prstGeom prst="ellipse">
            <a:avLst/>
          </a:prstGeom>
          <a:solidFill>
            <a:srgbClr val="00AE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015AE84-F1E2-EDC8-F930-90C47F1D82AE}"/>
              </a:ext>
            </a:extLst>
          </p:cNvPr>
          <p:cNvSpPr/>
          <p:nvPr/>
        </p:nvSpPr>
        <p:spPr>
          <a:xfrm>
            <a:off x="2864794" y="766380"/>
            <a:ext cx="7582130" cy="7582130"/>
          </a:xfrm>
          <a:prstGeom prst="ellipse">
            <a:avLst/>
          </a:prstGeom>
          <a:solidFill>
            <a:srgbClr val="40AD4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AE7D97E-D1C2-67C1-48F5-50AC1186CC3A}"/>
              </a:ext>
            </a:extLst>
          </p:cNvPr>
          <p:cNvSpPr/>
          <p:nvPr/>
        </p:nvSpPr>
        <p:spPr>
          <a:xfrm>
            <a:off x="6782544" y="-1102936"/>
            <a:ext cx="2618583" cy="2618583"/>
          </a:xfrm>
          <a:prstGeom prst="ellipse">
            <a:avLst/>
          </a:prstGeom>
          <a:solidFill>
            <a:srgbClr val="583D8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E9448F2-AC69-86ED-0181-447FC5D001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21306220">
            <a:off x="-11844" y="4968959"/>
            <a:ext cx="9786433" cy="21511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3440E1-4AFA-5979-AEF2-4447354578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9" y="-11136"/>
            <a:ext cx="3338279" cy="912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53811-AB38-4F54-93D2-7A8954DF7CE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 rot="20793338">
            <a:off x="72514" y="209499"/>
            <a:ext cx="5284375" cy="2313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2E49AC-3176-C57F-4FDE-C2839D18C8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 rot="356952">
            <a:off x="4621398" y="-366956"/>
            <a:ext cx="6787447" cy="25996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E0D5DB-FD1B-6E19-D863-1077535C0B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 rot="355858">
            <a:off x="-52697" y="1815544"/>
            <a:ext cx="6087325" cy="1695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D2818B-783E-8107-7495-3326948900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5441" y="1965725"/>
            <a:ext cx="5325140" cy="8540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E70C2C-DCD6-1CE6-7E2A-18F215BC4B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223" y="3343980"/>
            <a:ext cx="5006110" cy="8540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3505ED-A62E-F754-8968-64204A712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 rot="20910711">
            <a:off x="5107263" y="2593860"/>
            <a:ext cx="6058746" cy="16575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8F85C0-4BD8-E45B-5DF9-51D81E085F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07806" y="4794732"/>
            <a:ext cx="6468378" cy="2238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C9A4E9-0B3C-7E13-35AA-F7FE6EEDD0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4422" y="4100315"/>
            <a:ext cx="9019578" cy="1177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4A6C27-FAEA-F4BF-4917-740320BA54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18255">
            <a:off x="4196513" y="3261958"/>
            <a:ext cx="5359675" cy="2762392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B40B8CDA-FC92-2684-6686-35BE84B3F75B}"/>
              </a:ext>
            </a:extLst>
          </p:cNvPr>
          <p:cNvGrpSpPr/>
          <p:nvPr/>
        </p:nvGrpSpPr>
        <p:grpSpPr>
          <a:xfrm>
            <a:off x="382992" y="-93158"/>
            <a:ext cx="9060664" cy="6795195"/>
            <a:chOff x="382992" y="-93158"/>
            <a:chExt cx="9060664" cy="679519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39D49DB-60FD-51A8-BFA9-DA48CC013759}"/>
                </a:ext>
              </a:extLst>
            </p:cNvPr>
            <p:cNvSpPr>
              <a:spLocks/>
            </p:cNvSpPr>
            <p:nvPr/>
          </p:nvSpPr>
          <p:spPr>
            <a:xfrm>
              <a:off x="382992" y="609540"/>
              <a:ext cx="5866616" cy="5866616"/>
            </a:xfrm>
            <a:prstGeom prst="ellipse">
              <a:avLst/>
            </a:prstGeom>
            <a:solidFill>
              <a:srgbClr val="00AE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BBBFF78-E9E5-B7AD-5EE5-300D3BA127B9}"/>
                </a:ext>
              </a:extLst>
            </p:cNvPr>
            <p:cNvSpPr>
              <a:spLocks/>
            </p:cNvSpPr>
            <p:nvPr/>
          </p:nvSpPr>
          <p:spPr>
            <a:xfrm>
              <a:off x="4478721" y="-93158"/>
              <a:ext cx="4117766" cy="4117766"/>
            </a:xfrm>
            <a:prstGeom prst="ellipse">
              <a:avLst/>
            </a:prstGeom>
            <a:solidFill>
              <a:srgbClr val="290C72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BAF4749-FC2E-5922-DFE1-41DCDDDD81F3}"/>
                </a:ext>
              </a:extLst>
            </p:cNvPr>
            <p:cNvSpPr>
              <a:spLocks/>
            </p:cNvSpPr>
            <p:nvPr/>
          </p:nvSpPr>
          <p:spPr>
            <a:xfrm>
              <a:off x="5349446" y="4043312"/>
              <a:ext cx="2658725" cy="2658725"/>
            </a:xfrm>
            <a:prstGeom prst="ellipse">
              <a:avLst/>
            </a:prstGeom>
            <a:solidFill>
              <a:srgbClr val="40AD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bject 4">
              <a:extLst>
                <a:ext uri="{FF2B5EF4-FFF2-40B4-BE49-F238E27FC236}">
                  <a16:creationId xmlns:a16="http://schemas.microsoft.com/office/drawing/2014/main" id="{CD00AAA1-79E7-0927-E449-46C0D0250C6F}"/>
                </a:ext>
              </a:extLst>
            </p:cNvPr>
            <p:cNvSpPr txBox="1"/>
            <p:nvPr/>
          </p:nvSpPr>
          <p:spPr>
            <a:xfrm>
              <a:off x="1409162" y="1750585"/>
              <a:ext cx="1217304" cy="692497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 algn="l">
                <a:lnSpc>
                  <a:spcPct val="100000"/>
                </a:lnSpc>
                <a:spcBef>
                  <a:spcPts val="120"/>
                </a:spcBef>
              </a:pPr>
              <a:r>
                <a:rPr lang="en-GB" sz="4400" b="1" spc="-290">
                  <a:solidFill>
                    <a:srgbClr val="FFFFFF"/>
                  </a:solidFill>
                  <a:latin typeface="Meta Pro" panose="02000503040000020004" pitchFamily="2" charset="0"/>
                  <a:cs typeface="Trebuchet MS"/>
                </a:rPr>
                <a:t>Have </a:t>
              </a:r>
              <a:endParaRPr sz="4400">
                <a:latin typeface="Meta Pro" panose="02000503040000020004" pitchFamily="2" charset="0"/>
                <a:cs typeface="Trebuchet MS"/>
              </a:endParaRPr>
            </a:p>
          </p:txBody>
        </p:sp>
        <p:sp>
          <p:nvSpPr>
            <p:cNvPr id="26" name="object 4">
              <a:extLst>
                <a:ext uri="{FF2B5EF4-FFF2-40B4-BE49-F238E27FC236}">
                  <a16:creationId xmlns:a16="http://schemas.microsoft.com/office/drawing/2014/main" id="{12D4BDC0-3E95-C088-EFD7-D27AFE8A5575}"/>
                </a:ext>
              </a:extLst>
            </p:cNvPr>
            <p:cNvSpPr txBox="1"/>
            <p:nvPr/>
          </p:nvSpPr>
          <p:spPr>
            <a:xfrm>
              <a:off x="2542037" y="1760701"/>
              <a:ext cx="2487155" cy="1492716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 algn="l">
                <a:lnSpc>
                  <a:spcPct val="100000"/>
                </a:lnSpc>
                <a:spcBef>
                  <a:spcPts val="120"/>
                </a:spcBef>
              </a:pPr>
              <a:r>
                <a:rPr lang="en-GB" sz="9600" b="1" spc="-290">
                  <a:solidFill>
                    <a:srgbClr val="FFFFFF"/>
                  </a:solidFill>
                  <a:latin typeface="Meta Pro" panose="02000503040000020004" pitchFamily="2" charset="0"/>
                  <a:cs typeface="Trebuchet MS"/>
                </a:rPr>
                <a:t>you</a:t>
              </a:r>
              <a:endParaRPr sz="9600">
                <a:latin typeface="Meta Pro" panose="02000503040000020004" pitchFamily="2" charset="0"/>
                <a:cs typeface="Trebuchet MS"/>
              </a:endParaRPr>
            </a:p>
          </p:txBody>
        </p:sp>
        <p:sp>
          <p:nvSpPr>
            <p:cNvPr id="27" name="object 4">
              <a:extLst>
                <a:ext uri="{FF2B5EF4-FFF2-40B4-BE49-F238E27FC236}">
                  <a16:creationId xmlns:a16="http://schemas.microsoft.com/office/drawing/2014/main" id="{4EBDA966-D56E-F13B-E95D-85090FF41E0F}"/>
                </a:ext>
              </a:extLst>
            </p:cNvPr>
            <p:cNvSpPr txBox="1"/>
            <p:nvPr/>
          </p:nvSpPr>
          <p:spPr>
            <a:xfrm>
              <a:off x="1139111" y="2906859"/>
              <a:ext cx="5395988" cy="1031051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 algn="l">
                <a:lnSpc>
                  <a:spcPct val="100000"/>
                </a:lnSpc>
                <a:spcBef>
                  <a:spcPts val="120"/>
                </a:spcBef>
              </a:pPr>
              <a:r>
                <a:rPr lang="en-GB" sz="6600" b="1" spc="-290">
                  <a:solidFill>
                    <a:srgbClr val="FFFFFF"/>
                  </a:solidFill>
                  <a:latin typeface="Meta Pro" panose="02000503040000020004" pitchFamily="2" charset="0"/>
                  <a:cs typeface="Trebuchet MS"/>
                </a:rPr>
                <a:t>seen anything</a:t>
              </a:r>
              <a:endParaRPr sz="6600">
                <a:latin typeface="Meta Pro" panose="02000503040000020004" pitchFamily="2" charset="0"/>
                <a:cs typeface="Trebuchet MS"/>
              </a:endParaRPr>
            </a:p>
          </p:txBody>
        </p:sp>
        <p:sp>
          <p:nvSpPr>
            <p:cNvPr id="28" name="object 4">
              <a:extLst>
                <a:ext uri="{FF2B5EF4-FFF2-40B4-BE49-F238E27FC236}">
                  <a16:creationId xmlns:a16="http://schemas.microsoft.com/office/drawing/2014/main" id="{5C882BF2-6890-CE5B-F015-5D45AE760A3D}"/>
                </a:ext>
              </a:extLst>
            </p:cNvPr>
            <p:cNvSpPr txBox="1"/>
            <p:nvPr/>
          </p:nvSpPr>
          <p:spPr>
            <a:xfrm>
              <a:off x="1232206" y="3737280"/>
              <a:ext cx="5395988" cy="692497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 algn="l">
                <a:lnSpc>
                  <a:spcPct val="100000"/>
                </a:lnSpc>
                <a:spcBef>
                  <a:spcPts val="120"/>
                </a:spcBef>
              </a:pPr>
              <a:r>
                <a:rPr lang="en-GB" sz="4400" b="1" spc="-290">
                  <a:solidFill>
                    <a:srgbClr val="FFFFFF"/>
                  </a:solidFill>
                  <a:latin typeface="Meta Pro" panose="02000503040000020004" pitchFamily="2" charset="0"/>
                  <a:cs typeface="Trebuchet MS"/>
                </a:rPr>
                <a:t>about</a:t>
              </a:r>
              <a:endParaRPr sz="4400">
                <a:latin typeface="Meta Pro" panose="02000503040000020004" pitchFamily="2" charset="0"/>
                <a:cs typeface="Trebuchet MS"/>
              </a:endParaRPr>
            </a:p>
          </p:txBody>
        </p:sp>
        <p:sp>
          <p:nvSpPr>
            <p:cNvPr id="30" name="object 3">
              <a:extLst>
                <a:ext uri="{FF2B5EF4-FFF2-40B4-BE49-F238E27FC236}">
                  <a16:creationId xmlns:a16="http://schemas.microsoft.com/office/drawing/2014/main" id="{B8C882F3-E667-8DC9-5F2D-C7A0AEED7E20}"/>
                </a:ext>
              </a:extLst>
            </p:cNvPr>
            <p:cNvSpPr txBox="1">
              <a:spLocks/>
            </p:cNvSpPr>
            <p:nvPr/>
          </p:nvSpPr>
          <p:spPr>
            <a:xfrm>
              <a:off x="1408737" y="4335594"/>
              <a:ext cx="4626002" cy="1243289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>
              <a:lvl1pPr>
                <a:defRPr sz="2100" b="1" i="0">
                  <a:solidFill>
                    <a:schemeClr val="bg1"/>
                  </a:solidFill>
                  <a:latin typeface="Trebuchet MS"/>
                  <a:ea typeface="+mj-ea"/>
                  <a:cs typeface="Trebuchet MS"/>
                </a:defRPr>
              </a:lvl1pPr>
            </a:lstStyle>
            <a:p>
              <a:pPr marL="12700">
                <a:spcBef>
                  <a:spcPts val="95"/>
                </a:spcBef>
              </a:pPr>
              <a:r>
                <a:rPr lang="en-GB" sz="8000" spc="-670">
                  <a:latin typeface="Meta Pro" panose="02000503040000020004" pitchFamily="2" charset="0"/>
                </a:rPr>
                <a:t>change</a:t>
              </a:r>
              <a:endParaRPr lang="en-GB" sz="8000">
                <a:latin typeface="Meta Pro" panose="02000503040000020004" pitchFamily="2" charset="0"/>
              </a:endParaRPr>
            </a:p>
          </p:txBody>
        </p:sp>
        <p:sp>
          <p:nvSpPr>
            <p:cNvPr id="32" name="object 4">
              <a:extLst>
                <a:ext uri="{FF2B5EF4-FFF2-40B4-BE49-F238E27FC236}">
                  <a16:creationId xmlns:a16="http://schemas.microsoft.com/office/drawing/2014/main" id="{06943B3D-1A03-2D56-389B-CB31470730D2}"/>
                </a:ext>
              </a:extLst>
            </p:cNvPr>
            <p:cNvSpPr txBox="1"/>
            <p:nvPr/>
          </p:nvSpPr>
          <p:spPr>
            <a:xfrm>
              <a:off x="2440588" y="3573482"/>
              <a:ext cx="3965462" cy="130805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 algn="l">
                <a:lnSpc>
                  <a:spcPct val="100000"/>
                </a:lnSpc>
                <a:spcBef>
                  <a:spcPts val="120"/>
                </a:spcBef>
              </a:pPr>
              <a:r>
                <a:rPr lang="en-GB" sz="8400" b="1" spc="-290">
                  <a:solidFill>
                    <a:srgbClr val="FFFFFF"/>
                  </a:solidFill>
                  <a:latin typeface="Meta Pro" panose="02000503040000020004" pitchFamily="2" charset="0"/>
                  <a:cs typeface="Trebuchet MS"/>
                </a:rPr>
                <a:t>climate</a:t>
              </a:r>
              <a:endParaRPr sz="8400">
                <a:latin typeface="Meta Pro" panose="02000503040000020004" pitchFamily="2" charset="0"/>
                <a:cs typeface="Trebuchet MS"/>
              </a:endParaRPr>
            </a:p>
          </p:txBody>
        </p:sp>
        <p:sp>
          <p:nvSpPr>
            <p:cNvPr id="33" name="object 4">
              <a:extLst>
                <a:ext uri="{FF2B5EF4-FFF2-40B4-BE49-F238E27FC236}">
                  <a16:creationId xmlns:a16="http://schemas.microsoft.com/office/drawing/2014/main" id="{0DAE94E0-93A9-B1EC-5B97-E2CC9C27EB9E}"/>
                </a:ext>
              </a:extLst>
            </p:cNvPr>
            <p:cNvSpPr txBox="1"/>
            <p:nvPr/>
          </p:nvSpPr>
          <p:spPr>
            <a:xfrm>
              <a:off x="4047668" y="4719935"/>
              <a:ext cx="5395988" cy="692497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 algn="l">
                <a:lnSpc>
                  <a:spcPct val="100000"/>
                </a:lnSpc>
                <a:spcBef>
                  <a:spcPts val="120"/>
                </a:spcBef>
              </a:pPr>
              <a:r>
                <a:rPr lang="en-GB" sz="4400" b="1" spc="-290">
                  <a:solidFill>
                    <a:srgbClr val="FFFFFF"/>
                  </a:solidFill>
                  <a:latin typeface="Meta Pro" panose="02000503040000020004" pitchFamily="2" charset="0"/>
                  <a:cs typeface="Trebuchet MS"/>
                </a:rPr>
                <a:t>in the news</a:t>
              </a:r>
              <a:endParaRPr sz="4400">
                <a:latin typeface="Meta Pro" panose="02000503040000020004" pitchFamily="2" charset="0"/>
                <a:cs typeface="Trebuchet MS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80DF379-C54A-8E0D-1946-8904679B3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l="29586" t="21348" r="35293" b="33570"/>
            <a:stretch/>
          </p:blipFill>
          <p:spPr>
            <a:xfrm>
              <a:off x="6088151" y="3965006"/>
              <a:ext cx="1414942" cy="2246533"/>
            </a:xfrm>
            <a:prstGeom prst="rect">
              <a:avLst/>
            </a:prstGeom>
          </p:spPr>
        </p:pic>
        <p:pic>
          <p:nvPicPr>
            <p:cNvPr id="37" name="Picture 36" descr="A white magnifying glass on a black background&#10;&#10;Description automatically generated">
              <a:extLst>
                <a:ext uri="{FF2B5EF4-FFF2-40B4-BE49-F238E27FC236}">
                  <a16:creationId xmlns:a16="http://schemas.microsoft.com/office/drawing/2014/main" id="{AC023B62-E7F0-DCEC-E7E5-DB1AFE54E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890" y="125458"/>
              <a:ext cx="4855394" cy="3641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848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DDF531F8-B6CB-15C6-93CE-E7291D3FA4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588569" y="4258497"/>
            <a:ext cx="8915480" cy="8915480"/>
          </a:xfrm>
          <a:prstGeom prst="ellipse">
            <a:avLst/>
          </a:prstGeom>
          <a:solidFill>
            <a:srgbClr val="40AD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AC58E3C-6CD5-6100-2CCE-B80E6428AAA4}"/>
              </a:ext>
            </a:extLst>
          </p:cNvPr>
          <p:cNvSpPr>
            <a:spLocks/>
          </p:cNvSpPr>
          <p:nvPr/>
        </p:nvSpPr>
        <p:spPr>
          <a:xfrm>
            <a:off x="3225296" y="175979"/>
            <a:ext cx="7499597" cy="7499597"/>
          </a:xfrm>
          <a:prstGeom prst="ellipse">
            <a:avLst/>
          </a:prstGeom>
          <a:solidFill>
            <a:srgbClr val="00AE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E496E55-AA08-0B45-ABB8-FB8FD4514E4B}"/>
              </a:ext>
            </a:extLst>
          </p:cNvPr>
          <p:cNvSpPr>
            <a:spLocks/>
          </p:cNvSpPr>
          <p:nvPr/>
        </p:nvSpPr>
        <p:spPr>
          <a:xfrm>
            <a:off x="-1600515" y="-1749225"/>
            <a:ext cx="7150709" cy="7150709"/>
          </a:xfrm>
          <a:prstGeom prst="ellipse">
            <a:avLst/>
          </a:prstGeom>
          <a:solidFill>
            <a:srgbClr val="290C7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1CD00723-494A-F66F-1643-A620E8ABB9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680" y="2467231"/>
            <a:ext cx="4529536" cy="17049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z="11000" spc="-670">
                <a:latin typeface="Meta Pro" panose="02000503040000020004" pitchFamily="2" charset="0"/>
              </a:rPr>
              <a:t>protect</a:t>
            </a:r>
            <a:endParaRPr sz="11000">
              <a:latin typeface="Meta Pro" panose="02000503040000020004" pitchFamily="2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72A7AC6F-E415-8BD0-59E4-304D74E5E015}"/>
              </a:ext>
            </a:extLst>
          </p:cNvPr>
          <p:cNvSpPr txBox="1"/>
          <p:nvPr/>
        </p:nvSpPr>
        <p:spPr>
          <a:xfrm>
            <a:off x="279742" y="193388"/>
            <a:ext cx="3269181" cy="84638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20"/>
              </a:spcBef>
            </a:pPr>
            <a:r>
              <a:rPr lang="en-GB" sz="5400" b="1" spc="-29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Let’s discuss</a:t>
            </a:r>
            <a:endParaRPr sz="54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70100196-D328-FA68-FE6D-5EE0A8ED56E3}"/>
              </a:ext>
            </a:extLst>
          </p:cNvPr>
          <p:cNvSpPr txBox="1">
            <a:spLocks/>
          </p:cNvSpPr>
          <p:nvPr/>
        </p:nvSpPr>
        <p:spPr>
          <a:xfrm>
            <a:off x="686345" y="528513"/>
            <a:ext cx="7396863" cy="136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1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GB" sz="8800" spc="-670">
                <a:latin typeface="Meta Pro" panose="02000503040000020004" pitchFamily="2" charset="0"/>
              </a:rPr>
              <a:t>some of the things</a:t>
            </a:r>
            <a:endParaRPr lang="en-GB" sz="8800">
              <a:latin typeface="Meta Pro" panose="02000503040000020004" pitchFamily="2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6063E96-ABEE-514A-873E-E471DB3B328D}"/>
              </a:ext>
            </a:extLst>
          </p:cNvPr>
          <p:cNvSpPr txBox="1"/>
          <p:nvPr/>
        </p:nvSpPr>
        <p:spPr>
          <a:xfrm>
            <a:off x="582656" y="1775338"/>
            <a:ext cx="3269181" cy="84638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20"/>
              </a:spcBef>
            </a:pPr>
            <a:r>
              <a:rPr lang="en-GB" sz="5400" b="1" spc="-29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we can</a:t>
            </a:r>
            <a:endParaRPr sz="54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7C6107EC-3EDC-6C58-0558-EBC27ECDB610}"/>
              </a:ext>
            </a:extLst>
          </p:cNvPr>
          <p:cNvSpPr txBox="1">
            <a:spLocks/>
          </p:cNvSpPr>
          <p:nvPr/>
        </p:nvSpPr>
        <p:spPr>
          <a:xfrm>
            <a:off x="2501661" y="1443815"/>
            <a:ext cx="3113680" cy="17818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1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GB" sz="11500" spc="-670">
                <a:latin typeface="Meta Pro" panose="02000503040000020004" pitchFamily="2" charset="0"/>
              </a:rPr>
              <a:t>all do</a:t>
            </a:r>
            <a:endParaRPr lang="en-GB" sz="11500">
              <a:latin typeface="Meta Pro" panose="02000503040000020004" pitchFamily="2" charset="0"/>
            </a:endParaRPr>
          </a:p>
        </p:txBody>
      </p:sp>
      <p:pic>
        <p:nvPicPr>
          <p:cNvPr id="15" name="Picture 14" descr="A group of people in different colors and sizes&#10;&#10;AI-generated content may be incorrect.">
            <a:extLst>
              <a:ext uri="{FF2B5EF4-FFF2-40B4-BE49-F238E27FC236}">
                <a16:creationId xmlns:a16="http://schemas.microsoft.com/office/drawing/2014/main" id="{2BA4FDC3-3A0B-C1CC-C51A-1D2601223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77" y="1088122"/>
            <a:ext cx="7062597" cy="5296948"/>
          </a:xfrm>
          <a:prstGeom prst="rect">
            <a:avLst/>
          </a:prstGeom>
        </p:spPr>
      </p:pic>
      <p:sp>
        <p:nvSpPr>
          <p:cNvPr id="9" name="object 4">
            <a:extLst>
              <a:ext uri="{FF2B5EF4-FFF2-40B4-BE49-F238E27FC236}">
                <a16:creationId xmlns:a16="http://schemas.microsoft.com/office/drawing/2014/main" id="{0142B832-4356-4B98-9CC5-2B41C4396E66}"/>
              </a:ext>
            </a:extLst>
          </p:cNvPr>
          <p:cNvSpPr txBox="1"/>
          <p:nvPr/>
        </p:nvSpPr>
        <p:spPr>
          <a:xfrm>
            <a:off x="5580187" y="2044038"/>
            <a:ext cx="820664" cy="84638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20"/>
              </a:spcBef>
            </a:pPr>
            <a:r>
              <a:rPr lang="en-GB" sz="5400" b="1" spc="-29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to</a:t>
            </a:r>
            <a:endParaRPr sz="54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757ACA51-6BCE-036A-0079-662DCC06A48C}"/>
              </a:ext>
            </a:extLst>
          </p:cNvPr>
          <p:cNvSpPr txBox="1"/>
          <p:nvPr/>
        </p:nvSpPr>
        <p:spPr>
          <a:xfrm>
            <a:off x="3820863" y="3124531"/>
            <a:ext cx="1149203" cy="84638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20"/>
              </a:spcBef>
            </a:pPr>
            <a:r>
              <a:rPr lang="en-GB" sz="5400" b="1" spc="-29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the</a:t>
            </a:r>
            <a:endParaRPr sz="54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A58AE32-8E3A-9AB8-DE97-081E5042EF48}"/>
              </a:ext>
            </a:extLst>
          </p:cNvPr>
          <p:cNvSpPr txBox="1">
            <a:spLocks/>
          </p:cNvSpPr>
          <p:nvPr/>
        </p:nvSpPr>
        <p:spPr>
          <a:xfrm>
            <a:off x="4904405" y="2810215"/>
            <a:ext cx="4160546" cy="17818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1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GB" sz="11500" spc="-670">
                <a:latin typeface="Meta Pro" panose="02000503040000020004" pitchFamily="2" charset="0"/>
              </a:rPr>
              <a:t>planet</a:t>
            </a:r>
            <a:endParaRPr lang="en-GB" sz="8800">
              <a:latin typeface="Meta Pro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50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44447149-BA15-EE19-715F-0E81395C4089}"/>
              </a:ext>
            </a:extLst>
          </p:cNvPr>
          <p:cNvSpPr/>
          <p:nvPr/>
        </p:nvSpPr>
        <p:spPr>
          <a:xfrm>
            <a:off x="4572001" y="-2129990"/>
            <a:ext cx="7485654" cy="7564722"/>
          </a:xfrm>
          <a:prstGeom prst="ellipse">
            <a:avLst/>
          </a:prstGeom>
          <a:solidFill>
            <a:srgbClr val="40AD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48DDEF7-E135-7CCD-FBF4-809B3540D04F}"/>
              </a:ext>
            </a:extLst>
          </p:cNvPr>
          <p:cNvSpPr/>
          <p:nvPr/>
        </p:nvSpPr>
        <p:spPr>
          <a:xfrm>
            <a:off x="-5693089" y="-3718267"/>
            <a:ext cx="12627289" cy="12760667"/>
          </a:xfrm>
          <a:prstGeom prst="ellipse">
            <a:avLst/>
          </a:prstGeom>
          <a:solidFill>
            <a:srgbClr val="00AE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42318" y="34377"/>
            <a:ext cx="2865755" cy="170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0" spc="-370"/>
              <a:t>Save</a:t>
            </a:r>
            <a:endParaRPr sz="11000"/>
          </a:p>
        </p:txBody>
      </p:sp>
      <p:sp>
        <p:nvSpPr>
          <p:cNvPr id="4" name="object 4"/>
          <p:cNvSpPr txBox="1"/>
          <p:nvPr/>
        </p:nvSpPr>
        <p:spPr>
          <a:xfrm>
            <a:off x="4690320" y="876779"/>
            <a:ext cx="4337050" cy="170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0" b="1" spc="-78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money!</a:t>
            </a:r>
            <a:endParaRPr sz="11000">
              <a:latin typeface="Meta Pro" panose="02000503040000020004" pitchFamily="2" charset="0"/>
              <a:cs typeface="Trebuchet MS"/>
            </a:endParaRPr>
          </a:p>
        </p:txBody>
      </p:sp>
      <p:pic>
        <p:nvPicPr>
          <p:cNvPr id="6" name="object 3">
            <a:extLst>
              <a:ext uri="{FF2B5EF4-FFF2-40B4-BE49-F238E27FC236}">
                <a16:creationId xmlns:a16="http://schemas.microsoft.com/office/drawing/2014/main" id="{AAB271B0-2EFE-DBB9-A196-385C52E74685}"/>
              </a:ext>
            </a:extLst>
          </p:cNvPr>
          <p:cNvPicPr/>
          <p:nvPr/>
        </p:nvPicPr>
        <p:blipFill rotWithShape="1">
          <a:blip r:embed="rId3" cstate="print"/>
          <a:srcRect l="70266" t="87591"/>
          <a:stretch/>
        </p:blipFill>
        <p:spPr>
          <a:xfrm>
            <a:off x="6172761" y="5990440"/>
            <a:ext cx="2611801" cy="848786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AC6E12D-8A7D-7FA3-FDC5-3C11092EFA25}"/>
              </a:ext>
            </a:extLst>
          </p:cNvPr>
          <p:cNvSpPr/>
          <p:nvPr/>
        </p:nvSpPr>
        <p:spPr>
          <a:xfrm>
            <a:off x="6071191" y="5975498"/>
            <a:ext cx="2945218" cy="786809"/>
          </a:xfrm>
          <a:custGeom>
            <a:avLst/>
            <a:gdLst>
              <a:gd name="connsiteX0" fmla="*/ 0 w 2945218"/>
              <a:gd name="connsiteY0" fmla="*/ 669851 h 786809"/>
              <a:gd name="connsiteX1" fmla="*/ 170121 w 2945218"/>
              <a:gd name="connsiteY1" fmla="*/ 127590 h 786809"/>
              <a:gd name="connsiteX2" fmla="*/ 2328530 w 2945218"/>
              <a:gd name="connsiteY2" fmla="*/ 0 h 786809"/>
              <a:gd name="connsiteX3" fmla="*/ 2945218 w 2945218"/>
              <a:gd name="connsiteY3" fmla="*/ 350874 h 786809"/>
              <a:gd name="connsiteX4" fmla="*/ 2626242 w 2945218"/>
              <a:gd name="connsiteY4" fmla="*/ 786809 h 786809"/>
              <a:gd name="connsiteX5" fmla="*/ 223283 w 2945218"/>
              <a:gd name="connsiteY5" fmla="*/ 765544 h 786809"/>
              <a:gd name="connsiteX6" fmla="*/ 0 w 2945218"/>
              <a:gd name="connsiteY6" fmla="*/ 669851 h 78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45218" h="786809">
                <a:moveTo>
                  <a:pt x="0" y="669851"/>
                </a:moveTo>
                <a:lnTo>
                  <a:pt x="170121" y="127590"/>
                </a:lnTo>
                <a:lnTo>
                  <a:pt x="2328530" y="0"/>
                </a:lnTo>
                <a:lnTo>
                  <a:pt x="2945218" y="350874"/>
                </a:lnTo>
                <a:lnTo>
                  <a:pt x="2626242" y="786809"/>
                </a:lnTo>
                <a:lnTo>
                  <a:pt x="223283" y="765544"/>
                </a:lnTo>
                <a:lnTo>
                  <a:pt x="0" y="669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E9477E7-969D-677D-637A-BB75EB89E81B}"/>
              </a:ext>
            </a:extLst>
          </p:cNvPr>
          <p:cNvSpPr/>
          <p:nvPr/>
        </p:nvSpPr>
        <p:spPr>
          <a:xfrm>
            <a:off x="7552341" y="3989008"/>
            <a:ext cx="1232221" cy="1245236"/>
          </a:xfrm>
          <a:prstGeom prst="ellipse">
            <a:avLst/>
          </a:prstGeom>
          <a:solidFill>
            <a:srgbClr val="1661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77D6CFD-95BB-BA56-A5AD-6FBE3768B4DA}"/>
              </a:ext>
            </a:extLst>
          </p:cNvPr>
          <p:cNvSpPr/>
          <p:nvPr/>
        </p:nvSpPr>
        <p:spPr>
          <a:xfrm>
            <a:off x="8315642" y="4611626"/>
            <a:ext cx="1629005" cy="1646211"/>
          </a:xfrm>
          <a:prstGeom prst="ellipse">
            <a:avLst/>
          </a:prstGeom>
          <a:solidFill>
            <a:srgbClr val="583D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91090F6-EE35-268A-3539-227436E1CCB9}"/>
              </a:ext>
            </a:extLst>
          </p:cNvPr>
          <p:cNvSpPr/>
          <p:nvPr/>
        </p:nvSpPr>
        <p:spPr>
          <a:xfrm>
            <a:off x="8036132" y="5261607"/>
            <a:ext cx="446551" cy="446551"/>
          </a:xfrm>
          <a:prstGeom prst="ellipse">
            <a:avLst/>
          </a:prstGeom>
          <a:solidFill>
            <a:srgbClr val="09C4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object 3">
            <a:extLst>
              <a:ext uri="{FF2B5EF4-FFF2-40B4-BE49-F238E27FC236}">
                <a16:creationId xmlns:a16="http://schemas.microsoft.com/office/drawing/2014/main" id="{89651CDD-77CC-2602-9619-45BBF1CAB21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33159" y="6127203"/>
            <a:ext cx="2450842" cy="533392"/>
          </a:xfrm>
          <a:prstGeom prst="rect">
            <a:avLst/>
          </a:prstGeom>
        </p:spPr>
      </p:pic>
      <p:pic>
        <p:nvPicPr>
          <p:cNvPr id="23" name="Picture 22" descr="Blue leaves on a black background&#10;&#10;Description automatically generated">
            <a:extLst>
              <a:ext uri="{FF2B5EF4-FFF2-40B4-BE49-F238E27FC236}">
                <a16:creationId xmlns:a16="http://schemas.microsoft.com/office/drawing/2014/main" id="{3CF8AC77-FFBA-3010-4480-E33B37D2FF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3" t="41208" r="30019" b="16414"/>
          <a:stretch/>
        </p:blipFill>
        <p:spPr>
          <a:xfrm>
            <a:off x="3236686" y="4097137"/>
            <a:ext cx="1335314" cy="1588277"/>
          </a:xfrm>
          <a:prstGeom prst="rect">
            <a:avLst/>
          </a:prstGeom>
        </p:spPr>
      </p:pic>
      <p:pic>
        <p:nvPicPr>
          <p:cNvPr id="17" name="Picture 16" descr="A yellow piggy bank on a black background&#10;&#10;Description automatically generated">
            <a:extLst>
              <a:ext uri="{FF2B5EF4-FFF2-40B4-BE49-F238E27FC236}">
                <a16:creationId xmlns:a16="http://schemas.microsoft.com/office/drawing/2014/main" id="{4EDE1395-CDCB-1258-D8B8-A5CCC094AB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6"/>
          <a:stretch/>
        </p:blipFill>
        <p:spPr>
          <a:xfrm>
            <a:off x="1538854" y="3119345"/>
            <a:ext cx="4551523" cy="3435695"/>
          </a:xfrm>
          <a:prstGeom prst="rect">
            <a:avLst/>
          </a:prstGeom>
        </p:spPr>
      </p:pic>
      <p:pic>
        <p:nvPicPr>
          <p:cNvPr id="5" name="Picture 4" descr="A hand holding a coin&#10;&#10;Description automatically generated">
            <a:extLst>
              <a:ext uri="{FF2B5EF4-FFF2-40B4-BE49-F238E27FC236}">
                <a16:creationId xmlns:a16="http://schemas.microsoft.com/office/drawing/2014/main" id="{7BA2913A-3F25-3947-6F62-786DDE1B71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986" y="3608614"/>
            <a:ext cx="3285672" cy="328567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9CE8C954-1033-FFE3-E805-9AEF1E10CAB6}"/>
              </a:ext>
            </a:extLst>
          </p:cNvPr>
          <p:cNvGrpSpPr/>
          <p:nvPr/>
        </p:nvGrpSpPr>
        <p:grpSpPr>
          <a:xfrm>
            <a:off x="3069189" y="2471965"/>
            <a:ext cx="1654490" cy="1268930"/>
            <a:chOff x="2768920" y="2582980"/>
            <a:chExt cx="1654490" cy="126893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A69B4B3-48B9-219E-63CA-A768BC64C87F}"/>
                </a:ext>
              </a:extLst>
            </p:cNvPr>
            <p:cNvGrpSpPr/>
            <p:nvPr/>
          </p:nvGrpSpPr>
          <p:grpSpPr>
            <a:xfrm>
              <a:off x="3592491" y="2582980"/>
              <a:ext cx="830919" cy="1268930"/>
              <a:chOff x="3592491" y="2582980"/>
              <a:chExt cx="830919" cy="1268930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DF0F100-88F3-A4F3-98F6-E672EB0E92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04335" y="3782695"/>
                <a:ext cx="120015" cy="69215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E5746DB7-3C15-7DB4-C826-65C7660A8A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2440" y="3550285"/>
                <a:ext cx="140970" cy="29210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A0878987-9299-DEC0-766D-F3D15EA97D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82440" y="3280410"/>
                <a:ext cx="140970" cy="29845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CDBACB35-F161-A3CD-190D-6F0F4B7DEC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04335" y="3007995"/>
                <a:ext cx="120015" cy="69215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0F6A0FE3-6CD2-43D8-F092-98A19896A67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6220" y="2783205"/>
                <a:ext cx="87630" cy="111682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945E7113-40CE-CADD-C090-B390C26762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34765" y="2640330"/>
                <a:ext cx="47625" cy="126922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18A89ABA-CB58-C114-4804-FD49FD4128B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92491" y="2582980"/>
                <a:ext cx="0" cy="141131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BAEB3A5-C8FA-4C8D-D008-1DAB4C18D1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64947" y="3782452"/>
              <a:ext cx="116340" cy="69457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05EF66E-460B-F001-70D0-6E688BBDA9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68920" y="3549227"/>
              <a:ext cx="136653" cy="29312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E4F2A5C-7892-1D43-06D3-EF6F93AF43D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68920" y="3278407"/>
              <a:ext cx="136653" cy="29950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A8A9B36-36B4-18D6-60CC-37095776227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64947" y="3005038"/>
              <a:ext cx="116340" cy="69457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1EC7CEC-332B-3343-BBE8-0C10C769D9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49613" y="2779460"/>
              <a:ext cx="84947" cy="112073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9F01592-AB0F-BCD9-0927-C1CB18B654B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03048" y="2636085"/>
              <a:ext cx="46167" cy="127367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7562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8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40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fill="hold" nodeType="withEffect" p14:presetBounceEnd="2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7 2.37477E-6 L 2.77778E-7 -0.21452 " pathEditMode="relative" rAng="0" ptsTypes="AA" p14:bounceEnd="22000">
                                          <p:cBhvr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07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48000" fill="hold" nodeType="withEffect" p14:presetBounceEnd="20000">
                                      <p:stCondLst>
                                        <p:cond delay="3500"/>
                                      </p:stCondLst>
                                      <p:childTnLst>
                                        <p:animMotion origin="layout" path="M 2.77778E-7 -0.21452 L 0.00035 -0.02018 " pathEditMode="relative" rAng="0" ptsTypes="AA" p14:bounceEnd="20000">
                                          <p:cBhvr>
                                            <p:cTn id="17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" y="97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8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40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7 2.37477E-6 L 2.77778E-7 -0.21452 " pathEditMode="relative" rAng="0" ptsTypes="AA">
                                          <p:cBhvr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07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4800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Motion origin="layout" path="M 2.77778E-7 -0.21452 L 0.00035 -0.02018 " pathEditMode="relative" rAng="0" ptsTypes="AA">
                                          <p:cBhvr>
                                            <p:cTn id="17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" y="97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DE5F2E4-0943-82C8-10C8-F8D28A89DE1D}"/>
              </a:ext>
            </a:extLst>
          </p:cNvPr>
          <p:cNvSpPr/>
          <p:nvPr/>
        </p:nvSpPr>
        <p:spPr>
          <a:xfrm>
            <a:off x="3314371" y="-4305086"/>
            <a:ext cx="7499597" cy="7499597"/>
          </a:xfrm>
          <a:prstGeom prst="ellipse">
            <a:avLst/>
          </a:prstGeom>
          <a:solidFill>
            <a:srgbClr val="40AD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B51FCC5-F348-185E-3DBA-BC59089CCD48}"/>
              </a:ext>
            </a:extLst>
          </p:cNvPr>
          <p:cNvSpPr/>
          <p:nvPr/>
        </p:nvSpPr>
        <p:spPr>
          <a:xfrm>
            <a:off x="-2198326" y="0"/>
            <a:ext cx="10595359" cy="10595359"/>
          </a:xfrm>
          <a:prstGeom prst="ellipse">
            <a:avLst/>
          </a:prstGeom>
          <a:solidFill>
            <a:srgbClr val="00AEE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F56F7D5-56DE-F2E3-3506-CA0340C57E2F}"/>
              </a:ext>
            </a:extLst>
          </p:cNvPr>
          <p:cNvSpPr/>
          <p:nvPr/>
        </p:nvSpPr>
        <p:spPr>
          <a:xfrm>
            <a:off x="6269564" y="1404830"/>
            <a:ext cx="5067246" cy="5067246"/>
          </a:xfrm>
          <a:prstGeom prst="ellipse">
            <a:avLst/>
          </a:prstGeom>
          <a:solidFill>
            <a:srgbClr val="583D8A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 descr="A cartoon of balls on a football field&#10;&#10;AI-generated content may be incorrect.">
            <a:extLst>
              <a:ext uri="{FF2B5EF4-FFF2-40B4-BE49-F238E27FC236}">
                <a16:creationId xmlns:a16="http://schemas.microsoft.com/office/drawing/2014/main" id="{406CFDA2-3BDA-F3AC-E982-2F623203D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0" y="192836"/>
            <a:ext cx="9167661" cy="6879413"/>
          </a:xfrm>
          <a:prstGeom prst="rect">
            <a:avLst/>
          </a:prstGeom>
        </p:spPr>
      </p:pic>
      <p:sp>
        <p:nvSpPr>
          <p:cNvPr id="10" name="object 6">
            <a:extLst>
              <a:ext uri="{FF2B5EF4-FFF2-40B4-BE49-F238E27FC236}">
                <a16:creationId xmlns:a16="http://schemas.microsoft.com/office/drawing/2014/main" id="{C26E3543-817C-A0B7-A434-B2D3023DA518}"/>
              </a:ext>
            </a:extLst>
          </p:cNvPr>
          <p:cNvSpPr txBox="1"/>
          <p:nvPr/>
        </p:nvSpPr>
        <p:spPr>
          <a:xfrm>
            <a:off x="1238025" y="1112261"/>
            <a:ext cx="6192743" cy="34586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lang="en-GB" sz="22400" b="1" spc="-442" baseline="33333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£82,000</a:t>
            </a:r>
            <a:endParaRPr sz="224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0F6CE2F3-AAC5-14D1-5840-7922F779F606}"/>
              </a:ext>
            </a:extLst>
          </p:cNvPr>
          <p:cNvSpPr txBox="1"/>
          <p:nvPr/>
        </p:nvSpPr>
        <p:spPr>
          <a:xfrm>
            <a:off x="533618" y="2971006"/>
            <a:ext cx="8518296" cy="17043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lang="en-GB" sz="11000" b="1" spc="-442" baseline="33333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after spotting a spike in</a:t>
            </a:r>
            <a:endParaRPr sz="110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594AA1D4-0741-0DE5-BF20-E94719FA33D7}"/>
              </a:ext>
            </a:extLst>
          </p:cNvPr>
          <p:cNvSpPr txBox="1"/>
          <p:nvPr/>
        </p:nvSpPr>
        <p:spPr>
          <a:xfrm>
            <a:off x="3876027" y="3822802"/>
            <a:ext cx="8518296" cy="17043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lang="en-GB" sz="11000" b="1" spc="-442" baseline="33333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consumption</a:t>
            </a:r>
            <a:endParaRPr sz="110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B9D1BB-E529-1B99-883D-A91904103397}"/>
              </a:ext>
            </a:extLst>
          </p:cNvPr>
          <p:cNvSpPr/>
          <p:nvPr/>
        </p:nvSpPr>
        <p:spPr>
          <a:xfrm>
            <a:off x="-730884" y="3912374"/>
            <a:ext cx="5119403" cy="5119403"/>
          </a:xfrm>
          <a:prstGeom prst="ellipse">
            <a:avLst/>
          </a:prstGeom>
          <a:solidFill>
            <a:srgbClr val="1661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BB87015C-F313-221C-984A-67458A65B671}"/>
              </a:ext>
            </a:extLst>
          </p:cNvPr>
          <p:cNvSpPr txBox="1"/>
          <p:nvPr/>
        </p:nvSpPr>
        <p:spPr>
          <a:xfrm>
            <a:off x="453590" y="941049"/>
            <a:ext cx="6134355" cy="463781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240"/>
              </a:spcBef>
            </a:pPr>
            <a:r>
              <a:rPr lang="en-GB" sz="3700" b="1" spc="-20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One primary school saved over</a:t>
            </a:r>
            <a:endParaRPr lang="en-GB" sz="37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AB1F9DC7-C0FC-869A-C550-02F655CD1972}"/>
              </a:ext>
            </a:extLst>
          </p:cNvPr>
          <p:cNvSpPr txBox="1"/>
          <p:nvPr/>
        </p:nvSpPr>
        <p:spPr>
          <a:xfrm>
            <a:off x="368075" y="4652441"/>
            <a:ext cx="3077916" cy="2105256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ctr">
              <a:lnSpc>
                <a:spcPts val="3200"/>
              </a:lnSpc>
              <a:spcBef>
                <a:spcPts val="240"/>
              </a:spcBef>
            </a:pPr>
            <a:r>
              <a:rPr lang="en-GB" sz="3700" b="1" spc="-20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Just think of how much new sports equipment you could buy with that money!</a:t>
            </a:r>
            <a:endParaRPr lang="en-GB" sz="3700">
              <a:latin typeface="Meta Pro" panose="02000503040000020004" pitchFamily="2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9667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810A1C68-E098-BA1F-73BC-6C6523268388}"/>
              </a:ext>
            </a:extLst>
          </p:cNvPr>
          <p:cNvSpPr>
            <a:spLocks/>
          </p:cNvSpPr>
          <p:nvPr/>
        </p:nvSpPr>
        <p:spPr>
          <a:xfrm>
            <a:off x="1408546" y="-1514765"/>
            <a:ext cx="8229600" cy="8229600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0DDFADE-1D79-28E4-7154-FE966309ED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34109" y="2886363"/>
            <a:ext cx="4913746" cy="4913746"/>
          </a:xfrm>
          <a:prstGeom prst="ellipse">
            <a:avLst/>
          </a:prstGeom>
          <a:solidFill>
            <a:srgbClr val="40AD4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49A851-229B-C684-C9EE-0FB1B23967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21854" y="1577108"/>
            <a:ext cx="2045855" cy="2045855"/>
          </a:xfrm>
          <a:prstGeom prst="ellipse">
            <a:avLst/>
          </a:prstGeom>
          <a:solidFill>
            <a:srgbClr val="583D8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C49B331-BE73-A221-384E-906AE33373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882073" y="329047"/>
            <a:ext cx="526473" cy="526473"/>
          </a:xfrm>
          <a:prstGeom prst="ellipse">
            <a:avLst/>
          </a:prstGeom>
          <a:solidFill>
            <a:srgbClr val="1661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2419E0-54C6-E74A-5187-1E516D8EE74B}"/>
              </a:ext>
            </a:extLst>
          </p:cNvPr>
          <p:cNvSpPr txBox="1"/>
          <p:nvPr/>
        </p:nvSpPr>
        <p:spPr>
          <a:xfrm>
            <a:off x="501073" y="4972564"/>
            <a:ext cx="3371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>
              <a:solidFill>
                <a:schemeClr val="bg1"/>
              </a:solidFill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7E307D5-0245-5AC7-BD16-CEA1017B84B1}"/>
              </a:ext>
            </a:extLst>
          </p:cNvPr>
          <p:cNvSpPr txBox="1">
            <a:spLocks/>
          </p:cNvSpPr>
          <p:nvPr/>
        </p:nvSpPr>
        <p:spPr>
          <a:xfrm>
            <a:off x="313790" y="2600035"/>
            <a:ext cx="6745101" cy="378693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 sz="21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GB" sz="6800" spc="-375">
                <a:latin typeface="Meta Pro" panose="02000503040000020004"/>
              </a:rPr>
              <a:t>How many </a:t>
            </a:r>
            <a:r>
              <a:rPr lang="en-GB" sz="8000" spc="-375">
                <a:latin typeface="Meta Pro" panose="02000503040000020004"/>
              </a:rPr>
              <a:t>different</a:t>
            </a:r>
            <a:r>
              <a:rPr lang="en-GB" sz="6800" spc="-375">
                <a:latin typeface="Meta Pro" panose="02000503040000020004"/>
              </a:rPr>
              <a:t> </a:t>
            </a:r>
            <a:r>
              <a:rPr lang="en-GB" sz="8000" spc="-375">
                <a:latin typeface="Meta Pro" panose="02000503040000020004"/>
              </a:rPr>
              <a:t>ways </a:t>
            </a:r>
            <a:r>
              <a:rPr lang="en-GB" sz="6800" spc="-375">
                <a:latin typeface="Meta Pro" panose="02000503040000020004"/>
              </a:rPr>
              <a:t>do we use </a:t>
            </a:r>
            <a:r>
              <a:rPr lang="en-GB" sz="9700" spc="-375">
                <a:latin typeface="Meta Pro" panose="02000503040000020004"/>
              </a:rPr>
              <a:t>water?</a:t>
            </a:r>
            <a:endParaRPr lang="en-GB" sz="9700">
              <a:latin typeface="Meta Pro" panose="02000503040000020004"/>
            </a:endParaRPr>
          </a:p>
        </p:txBody>
      </p:sp>
      <p:pic>
        <p:nvPicPr>
          <p:cNvPr id="8" name="Picture 7" descr="A cartoon of a child in a bathtub&#10;&#10;AI-generated content may be incorrect.">
            <a:extLst>
              <a:ext uri="{FF2B5EF4-FFF2-40B4-BE49-F238E27FC236}">
                <a16:creationId xmlns:a16="http://schemas.microsoft.com/office/drawing/2014/main" id="{C2884454-5B85-AECA-186F-699939BE6A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058" y="377222"/>
            <a:ext cx="2456873" cy="2456873"/>
          </a:xfrm>
          <a:prstGeom prst="rect">
            <a:avLst/>
          </a:prstGeom>
        </p:spPr>
      </p:pic>
      <p:pic>
        <p:nvPicPr>
          <p:cNvPr id="9" name="Picture 8" descr="A cartoon of a child brushing his teeth&#10;&#10;AI-generated content may be incorrect.">
            <a:extLst>
              <a:ext uri="{FF2B5EF4-FFF2-40B4-BE49-F238E27FC236}">
                <a16:creationId xmlns:a16="http://schemas.microsoft.com/office/drawing/2014/main" id="{0D516A70-42C6-311E-BE16-E00AC13F37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476" y="377222"/>
            <a:ext cx="2535090" cy="2535090"/>
          </a:xfrm>
          <a:prstGeom prst="rect">
            <a:avLst/>
          </a:prstGeom>
        </p:spPr>
      </p:pic>
      <p:pic>
        <p:nvPicPr>
          <p:cNvPr id="10" name="Picture 9" descr="A watering can pouring water into a plant&#10;&#10;AI-generated content may be incorrect.">
            <a:extLst>
              <a:ext uri="{FF2B5EF4-FFF2-40B4-BE49-F238E27FC236}">
                <a16:creationId xmlns:a16="http://schemas.microsoft.com/office/drawing/2014/main" id="{7CE463D7-C8B3-6B21-1FA3-BC3AD3872F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735" y="1863435"/>
            <a:ext cx="2045855" cy="2045855"/>
          </a:xfrm>
          <a:prstGeom prst="rect">
            <a:avLst/>
          </a:prstGeom>
        </p:spPr>
      </p:pic>
      <p:pic>
        <p:nvPicPr>
          <p:cNvPr id="15" name="Picture 14" descr="A cartoon character holding a glass of milk&#10;&#10;AI-generated content may be incorrect.">
            <a:extLst>
              <a:ext uri="{FF2B5EF4-FFF2-40B4-BE49-F238E27FC236}">
                <a16:creationId xmlns:a16="http://schemas.microsoft.com/office/drawing/2014/main" id="{D4A8B89F-B2A8-3447-D5ED-44E9F4D5B4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67" y="4203880"/>
            <a:ext cx="2383246" cy="238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7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F2D6C26-5F45-AAED-FB5F-DE7179562E3E}"/>
              </a:ext>
            </a:extLst>
          </p:cNvPr>
          <p:cNvSpPr/>
          <p:nvPr/>
        </p:nvSpPr>
        <p:spPr>
          <a:xfrm>
            <a:off x="3509447" y="-178360"/>
            <a:ext cx="4223290" cy="4223290"/>
          </a:xfrm>
          <a:prstGeom prst="ellipse">
            <a:avLst/>
          </a:prstGeom>
          <a:solidFill>
            <a:srgbClr val="00AE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A3BC12B-B1C9-8F2A-6BA6-65FB6817FE0B}"/>
              </a:ext>
            </a:extLst>
          </p:cNvPr>
          <p:cNvSpPr/>
          <p:nvPr/>
        </p:nvSpPr>
        <p:spPr>
          <a:xfrm>
            <a:off x="6104175" y="1725200"/>
            <a:ext cx="2811079" cy="2811079"/>
          </a:xfrm>
          <a:prstGeom prst="ellipse">
            <a:avLst/>
          </a:prstGeom>
          <a:solidFill>
            <a:srgbClr val="19971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11FB84D-2C0E-924B-A5F4-BD788DB08CD5}"/>
              </a:ext>
            </a:extLst>
          </p:cNvPr>
          <p:cNvSpPr/>
          <p:nvPr/>
        </p:nvSpPr>
        <p:spPr>
          <a:xfrm>
            <a:off x="164923" y="374073"/>
            <a:ext cx="4493225" cy="4493225"/>
          </a:xfrm>
          <a:prstGeom prst="ellipse">
            <a:avLst/>
          </a:prstGeom>
          <a:solidFill>
            <a:srgbClr val="19971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F3703DF-FE05-9DC4-288C-A8E38FC1974F}"/>
              </a:ext>
            </a:extLst>
          </p:cNvPr>
          <p:cNvSpPr/>
          <p:nvPr/>
        </p:nvSpPr>
        <p:spPr>
          <a:xfrm>
            <a:off x="3279456" y="2011384"/>
            <a:ext cx="3637503" cy="3637503"/>
          </a:xfrm>
          <a:prstGeom prst="ellipse">
            <a:avLst/>
          </a:prstGeom>
          <a:solidFill>
            <a:srgbClr val="45197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33159" y="6127203"/>
            <a:ext cx="2450842" cy="53339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56394" y="681054"/>
            <a:ext cx="4692015" cy="1670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800" spc="-1635">
                <a:latin typeface="Meta Pro" panose="02000503040000020004" pitchFamily="2" charset="0"/>
              </a:rPr>
              <a:t>T</a:t>
            </a:r>
            <a:r>
              <a:rPr sz="10800" spc="-645">
                <a:latin typeface="Meta Pro" panose="02000503040000020004" pitchFamily="2" charset="0"/>
              </a:rPr>
              <a:t>op</a:t>
            </a:r>
            <a:r>
              <a:rPr sz="10800" spc="340">
                <a:latin typeface="Meta Pro" panose="02000503040000020004" pitchFamily="2" charset="0"/>
              </a:rPr>
              <a:t> </a:t>
            </a:r>
            <a:r>
              <a:rPr sz="10800" spc="-390">
                <a:latin typeface="Meta Pro" panose="02000503040000020004" pitchFamily="2" charset="0"/>
              </a:rPr>
              <a:t>tips</a:t>
            </a:r>
            <a:endParaRPr sz="10800">
              <a:latin typeface="Meta Pro" panose="02000503040000020004" pitchFamily="2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32300" y="1804253"/>
            <a:ext cx="6980555" cy="1670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6750" b="1" spc="-494" baseline="38271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to</a:t>
            </a:r>
            <a:r>
              <a:rPr sz="6750" b="1" spc="-944" baseline="38271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10800" b="1" spc="-40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save</a:t>
            </a:r>
            <a:r>
              <a:rPr sz="10800" b="1" spc="36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10800" b="1" spc="-83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water</a:t>
            </a:r>
            <a:endParaRPr sz="108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4744" y="2905854"/>
            <a:ext cx="4384040" cy="1670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6750" b="1" spc="-442" baseline="33333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at</a:t>
            </a:r>
            <a:r>
              <a:rPr sz="6750" b="1" spc="-1162" baseline="33333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10800" b="1" spc="-44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school</a:t>
            </a:r>
            <a:endParaRPr sz="108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AAB45D0-C3F0-01CE-1203-7CF8B1731936}"/>
              </a:ext>
            </a:extLst>
          </p:cNvPr>
          <p:cNvSpPr/>
          <p:nvPr/>
        </p:nvSpPr>
        <p:spPr>
          <a:xfrm>
            <a:off x="5943927" y="3154349"/>
            <a:ext cx="2811079" cy="2811079"/>
          </a:xfrm>
          <a:prstGeom prst="ellipse">
            <a:avLst/>
          </a:prstGeom>
          <a:solidFill>
            <a:srgbClr val="00AEE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FC21906F-9D3D-9D89-E522-FF6579F27CF2}"/>
              </a:ext>
            </a:extLst>
          </p:cNvPr>
          <p:cNvSpPr txBox="1"/>
          <p:nvPr/>
        </p:nvSpPr>
        <p:spPr>
          <a:xfrm>
            <a:off x="4967631" y="3632051"/>
            <a:ext cx="4384040" cy="16735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6750" b="1" spc="-442" baseline="33333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at</a:t>
            </a:r>
            <a:r>
              <a:rPr lang="en-GB" sz="6750" b="1" spc="-1162" baseline="33333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lang="en-GB" sz="10800" b="1" spc="-44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home</a:t>
            </a:r>
            <a:endParaRPr sz="108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23" name="object 6">
            <a:extLst>
              <a:ext uri="{FF2B5EF4-FFF2-40B4-BE49-F238E27FC236}">
                <a16:creationId xmlns:a16="http://schemas.microsoft.com/office/drawing/2014/main" id="{C29197B7-E8CD-7270-E52D-F9EF88B79270}"/>
              </a:ext>
            </a:extLst>
          </p:cNvPr>
          <p:cNvSpPr txBox="1"/>
          <p:nvPr/>
        </p:nvSpPr>
        <p:spPr>
          <a:xfrm>
            <a:off x="4768680" y="3439533"/>
            <a:ext cx="1101456" cy="93487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lang="en-GB" sz="6000" b="1" spc="-44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&amp;</a:t>
            </a:r>
            <a:endParaRPr lang="en-GB" sz="6000">
              <a:latin typeface="Meta Pro" panose="02000503040000020004" pitchFamily="2" charset="0"/>
              <a:cs typeface="Trebuchet MS"/>
            </a:endParaRPr>
          </a:p>
        </p:txBody>
      </p:sp>
      <p:grpSp>
        <p:nvGrpSpPr>
          <p:cNvPr id="8" name="object 7">
            <a:extLst>
              <a:ext uri="{FF2B5EF4-FFF2-40B4-BE49-F238E27FC236}">
                <a16:creationId xmlns:a16="http://schemas.microsoft.com/office/drawing/2014/main" id="{D683F1B8-5401-BB6C-B42A-CDFCF8BB5B0E}"/>
              </a:ext>
            </a:extLst>
          </p:cNvPr>
          <p:cNvGrpSpPr/>
          <p:nvPr/>
        </p:nvGrpSpPr>
        <p:grpSpPr>
          <a:xfrm>
            <a:off x="359994" y="5821197"/>
            <a:ext cx="1567452" cy="802932"/>
            <a:chOff x="359994" y="5821197"/>
            <a:chExt cx="1567452" cy="802932"/>
          </a:xfrm>
        </p:grpSpPr>
        <p:pic>
          <p:nvPicPr>
            <p:cNvPr id="18" name="object 11">
              <a:extLst>
                <a:ext uri="{FF2B5EF4-FFF2-40B4-BE49-F238E27FC236}">
                  <a16:creationId xmlns:a16="http://schemas.microsoft.com/office/drawing/2014/main" id="{42727AA5-01FB-3ACC-1B68-667610596D2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9994" y="5821197"/>
              <a:ext cx="913003" cy="670710"/>
            </a:xfrm>
            <a:prstGeom prst="rect">
              <a:avLst/>
            </a:prstGeom>
          </p:spPr>
        </p:pic>
        <p:pic>
          <p:nvPicPr>
            <p:cNvPr id="19" name="object 12">
              <a:extLst>
                <a:ext uri="{FF2B5EF4-FFF2-40B4-BE49-F238E27FC236}">
                  <a16:creationId xmlns:a16="http://schemas.microsoft.com/office/drawing/2014/main" id="{AE57E21D-1BCB-C4D1-013C-4C4E44C0217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2116" y="6171275"/>
              <a:ext cx="403600" cy="116509"/>
            </a:xfrm>
            <a:prstGeom prst="rect">
              <a:avLst/>
            </a:prstGeom>
          </p:spPr>
        </p:pic>
        <p:pic>
          <p:nvPicPr>
            <p:cNvPr id="20" name="object 13">
              <a:extLst>
                <a:ext uri="{FF2B5EF4-FFF2-40B4-BE49-F238E27FC236}">
                  <a16:creationId xmlns:a16="http://schemas.microsoft.com/office/drawing/2014/main" id="{DAF017D3-CC12-DCA5-F373-8F6F845CBEA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27485" y="6171275"/>
              <a:ext cx="99961" cy="116509"/>
            </a:xfrm>
            <a:prstGeom prst="rect">
              <a:avLst/>
            </a:prstGeom>
          </p:spPr>
        </p:pic>
        <p:sp>
          <p:nvSpPr>
            <p:cNvPr id="21" name="object 14">
              <a:extLst>
                <a:ext uri="{FF2B5EF4-FFF2-40B4-BE49-F238E27FC236}">
                  <a16:creationId xmlns:a16="http://schemas.microsoft.com/office/drawing/2014/main" id="{3EDAB2CB-E3F1-0138-BF8D-B5C5D1E9B8DD}"/>
                </a:ext>
              </a:extLst>
            </p:cNvPr>
            <p:cNvSpPr/>
            <p:nvPr/>
          </p:nvSpPr>
          <p:spPr>
            <a:xfrm>
              <a:off x="1092174" y="6335204"/>
              <a:ext cx="822325" cy="288925"/>
            </a:xfrm>
            <a:custGeom>
              <a:avLst/>
              <a:gdLst/>
              <a:ahLst/>
              <a:cxnLst/>
              <a:rect l="l" t="t" r="r" b="b"/>
              <a:pathLst>
                <a:path w="822325" h="288925">
                  <a:moveTo>
                    <a:pt x="84912" y="229793"/>
                  </a:moveTo>
                  <a:lnTo>
                    <a:pt x="76022" y="192239"/>
                  </a:lnTo>
                  <a:lnTo>
                    <a:pt x="58674" y="176237"/>
                  </a:lnTo>
                  <a:lnTo>
                    <a:pt x="58674" y="231965"/>
                  </a:lnTo>
                  <a:lnTo>
                    <a:pt x="57340" y="247929"/>
                  </a:lnTo>
                  <a:lnTo>
                    <a:pt x="53238" y="259067"/>
                  </a:lnTo>
                  <a:lnTo>
                    <a:pt x="46253" y="265607"/>
                  </a:lnTo>
                  <a:lnTo>
                    <a:pt x="36271" y="267741"/>
                  </a:lnTo>
                  <a:lnTo>
                    <a:pt x="23736" y="267741"/>
                  </a:lnTo>
                  <a:lnTo>
                    <a:pt x="23736" y="189674"/>
                  </a:lnTo>
                  <a:lnTo>
                    <a:pt x="43624" y="189674"/>
                  </a:lnTo>
                  <a:lnTo>
                    <a:pt x="58610" y="229793"/>
                  </a:lnTo>
                  <a:lnTo>
                    <a:pt x="58674" y="231965"/>
                  </a:lnTo>
                  <a:lnTo>
                    <a:pt x="58674" y="176237"/>
                  </a:lnTo>
                  <a:lnTo>
                    <a:pt x="30086" y="171297"/>
                  </a:lnTo>
                  <a:lnTo>
                    <a:pt x="0" y="171297"/>
                  </a:lnTo>
                  <a:lnTo>
                    <a:pt x="0" y="286791"/>
                  </a:lnTo>
                  <a:lnTo>
                    <a:pt x="35102" y="286791"/>
                  </a:lnTo>
                  <a:lnTo>
                    <a:pt x="73215" y="269417"/>
                  </a:lnTo>
                  <a:lnTo>
                    <a:pt x="84162" y="241173"/>
                  </a:lnTo>
                  <a:lnTo>
                    <a:pt x="84912" y="229793"/>
                  </a:lnTo>
                  <a:close/>
                </a:path>
                <a:path w="822325" h="288925">
                  <a:moveTo>
                    <a:pt x="126504" y="170624"/>
                  </a:moveTo>
                  <a:lnTo>
                    <a:pt x="102095" y="170624"/>
                  </a:lnTo>
                  <a:lnTo>
                    <a:pt x="102095" y="286804"/>
                  </a:lnTo>
                  <a:lnTo>
                    <a:pt x="126504" y="286804"/>
                  </a:lnTo>
                  <a:lnTo>
                    <a:pt x="126504" y="170624"/>
                  </a:lnTo>
                  <a:close/>
                </a:path>
                <a:path w="822325" h="288925">
                  <a:moveTo>
                    <a:pt x="212572" y="170954"/>
                  </a:moveTo>
                  <a:lnTo>
                    <a:pt x="149555" y="170954"/>
                  </a:lnTo>
                  <a:lnTo>
                    <a:pt x="149555" y="286791"/>
                  </a:lnTo>
                  <a:lnTo>
                    <a:pt x="172961" y="286791"/>
                  </a:lnTo>
                  <a:lnTo>
                    <a:pt x="172961" y="235483"/>
                  </a:lnTo>
                  <a:lnTo>
                    <a:pt x="202539" y="235483"/>
                  </a:lnTo>
                  <a:lnTo>
                    <a:pt x="202539" y="216420"/>
                  </a:lnTo>
                  <a:lnTo>
                    <a:pt x="172961" y="216420"/>
                  </a:lnTo>
                  <a:lnTo>
                    <a:pt x="172961" y="189852"/>
                  </a:lnTo>
                  <a:lnTo>
                    <a:pt x="209905" y="189852"/>
                  </a:lnTo>
                  <a:lnTo>
                    <a:pt x="212572" y="170954"/>
                  </a:lnTo>
                  <a:close/>
                </a:path>
                <a:path w="822325" h="288925">
                  <a:moveTo>
                    <a:pt x="254698" y="38963"/>
                  </a:moveTo>
                  <a:lnTo>
                    <a:pt x="253619" y="29464"/>
                  </a:lnTo>
                  <a:lnTo>
                    <a:pt x="250761" y="22072"/>
                  </a:lnTo>
                  <a:lnTo>
                    <a:pt x="250418" y="21158"/>
                  </a:lnTo>
                  <a:lnTo>
                    <a:pt x="245173" y="14224"/>
                  </a:lnTo>
                  <a:lnTo>
                    <a:pt x="237972" y="8864"/>
                  </a:lnTo>
                  <a:lnTo>
                    <a:pt x="232956" y="6426"/>
                  </a:lnTo>
                  <a:lnTo>
                    <a:pt x="229120" y="5321"/>
                  </a:lnTo>
                  <a:lnTo>
                    <a:pt x="229120" y="28587"/>
                  </a:lnTo>
                  <a:lnTo>
                    <a:pt x="229120" y="44970"/>
                  </a:lnTo>
                  <a:lnTo>
                    <a:pt x="228282" y="48653"/>
                  </a:lnTo>
                  <a:lnTo>
                    <a:pt x="226275" y="51816"/>
                  </a:lnTo>
                  <a:lnTo>
                    <a:pt x="223088" y="56667"/>
                  </a:lnTo>
                  <a:lnTo>
                    <a:pt x="220268" y="57835"/>
                  </a:lnTo>
                  <a:lnTo>
                    <a:pt x="198526" y="57835"/>
                  </a:lnTo>
                  <a:lnTo>
                    <a:pt x="198526" y="22072"/>
                  </a:lnTo>
                  <a:lnTo>
                    <a:pt x="223266" y="22072"/>
                  </a:lnTo>
                  <a:lnTo>
                    <a:pt x="229120" y="28587"/>
                  </a:lnTo>
                  <a:lnTo>
                    <a:pt x="229120" y="5321"/>
                  </a:lnTo>
                  <a:lnTo>
                    <a:pt x="226796" y="4635"/>
                  </a:lnTo>
                  <a:lnTo>
                    <a:pt x="218160" y="3543"/>
                  </a:lnTo>
                  <a:lnTo>
                    <a:pt x="205714" y="3175"/>
                  </a:lnTo>
                  <a:lnTo>
                    <a:pt x="175120" y="3175"/>
                  </a:lnTo>
                  <a:lnTo>
                    <a:pt x="175120" y="119684"/>
                  </a:lnTo>
                  <a:lnTo>
                    <a:pt x="198526" y="119684"/>
                  </a:lnTo>
                  <a:lnTo>
                    <a:pt x="198526" y="76898"/>
                  </a:lnTo>
                  <a:lnTo>
                    <a:pt x="224269" y="76898"/>
                  </a:lnTo>
                  <a:lnTo>
                    <a:pt x="250113" y="57835"/>
                  </a:lnTo>
                  <a:lnTo>
                    <a:pt x="253352" y="49923"/>
                  </a:lnTo>
                  <a:lnTo>
                    <a:pt x="254698" y="38963"/>
                  </a:lnTo>
                  <a:close/>
                </a:path>
                <a:path w="822325" h="288925">
                  <a:moveTo>
                    <a:pt x="287108" y="170954"/>
                  </a:moveTo>
                  <a:lnTo>
                    <a:pt x="224091" y="170954"/>
                  </a:lnTo>
                  <a:lnTo>
                    <a:pt x="224091" y="286791"/>
                  </a:lnTo>
                  <a:lnTo>
                    <a:pt x="247497" y="286791"/>
                  </a:lnTo>
                  <a:lnTo>
                    <a:pt x="247497" y="235483"/>
                  </a:lnTo>
                  <a:lnTo>
                    <a:pt x="277075" y="235483"/>
                  </a:lnTo>
                  <a:lnTo>
                    <a:pt x="277075" y="216420"/>
                  </a:lnTo>
                  <a:lnTo>
                    <a:pt x="247497" y="216420"/>
                  </a:lnTo>
                  <a:lnTo>
                    <a:pt x="247497" y="189852"/>
                  </a:lnTo>
                  <a:lnTo>
                    <a:pt x="284441" y="189852"/>
                  </a:lnTo>
                  <a:lnTo>
                    <a:pt x="287108" y="170954"/>
                  </a:lnTo>
                  <a:close/>
                </a:path>
                <a:path w="822325" h="288925">
                  <a:moveTo>
                    <a:pt x="364312" y="61023"/>
                  </a:moveTo>
                  <a:lnTo>
                    <a:pt x="360857" y="36423"/>
                  </a:lnTo>
                  <a:lnTo>
                    <a:pt x="352107" y="20066"/>
                  </a:lnTo>
                  <a:lnTo>
                    <a:pt x="350926" y="17843"/>
                  </a:lnTo>
                  <a:lnTo>
                    <a:pt x="337388" y="7747"/>
                  </a:lnTo>
                  <a:lnTo>
                    <a:pt x="337388" y="61023"/>
                  </a:lnTo>
                  <a:lnTo>
                    <a:pt x="337388" y="62014"/>
                  </a:lnTo>
                  <a:lnTo>
                    <a:pt x="336169" y="79400"/>
                  </a:lnTo>
                  <a:lnTo>
                    <a:pt x="336080" y="80733"/>
                  </a:lnTo>
                  <a:lnTo>
                    <a:pt x="331952" y="93764"/>
                  </a:lnTo>
                  <a:lnTo>
                    <a:pt x="324789" y="101244"/>
                  </a:lnTo>
                  <a:lnTo>
                    <a:pt x="314337" y="103644"/>
                  </a:lnTo>
                  <a:lnTo>
                    <a:pt x="308813" y="103644"/>
                  </a:lnTo>
                  <a:lnTo>
                    <a:pt x="290093" y="62014"/>
                  </a:lnTo>
                  <a:lnTo>
                    <a:pt x="290410" y="53390"/>
                  </a:lnTo>
                  <a:lnTo>
                    <a:pt x="290449" y="52184"/>
                  </a:lnTo>
                  <a:lnTo>
                    <a:pt x="291452" y="44246"/>
                  </a:lnTo>
                  <a:lnTo>
                    <a:pt x="291515" y="43700"/>
                  </a:lnTo>
                  <a:lnTo>
                    <a:pt x="293344" y="36423"/>
                  </a:lnTo>
                  <a:lnTo>
                    <a:pt x="295948" y="30264"/>
                  </a:lnTo>
                  <a:lnTo>
                    <a:pt x="299135" y="24079"/>
                  </a:lnTo>
                  <a:lnTo>
                    <a:pt x="306146" y="20066"/>
                  </a:lnTo>
                  <a:lnTo>
                    <a:pt x="326377" y="20066"/>
                  </a:lnTo>
                  <a:lnTo>
                    <a:pt x="337388" y="61023"/>
                  </a:lnTo>
                  <a:lnTo>
                    <a:pt x="337388" y="7747"/>
                  </a:lnTo>
                  <a:lnTo>
                    <a:pt x="335191" y="6096"/>
                  </a:lnTo>
                  <a:lnTo>
                    <a:pt x="314337" y="2006"/>
                  </a:lnTo>
                  <a:lnTo>
                    <a:pt x="305650" y="2006"/>
                  </a:lnTo>
                  <a:lnTo>
                    <a:pt x="270941" y="28930"/>
                  </a:lnTo>
                  <a:lnTo>
                    <a:pt x="264121" y="61023"/>
                  </a:lnTo>
                  <a:lnTo>
                    <a:pt x="264020" y="62014"/>
                  </a:lnTo>
                  <a:lnTo>
                    <a:pt x="277393" y="105156"/>
                  </a:lnTo>
                  <a:lnTo>
                    <a:pt x="315175" y="121526"/>
                  </a:lnTo>
                  <a:lnTo>
                    <a:pt x="324866" y="121526"/>
                  </a:lnTo>
                  <a:lnTo>
                    <a:pt x="331393" y="120015"/>
                  </a:lnTo>
                  <a:lnTo>
                    <a:pt x="338404" y="116179"/>
                  </a:lnTo>
                  <a:lnTo>
                    <a:pt x="349504" y="107302"/>
                  </a:lnTo>
                  <a:lnTo>
                    <a:pt x="351904" y="103644"/>
                  </a:lnTo>
                  <a:lnTo>
                    <a:pt x="357632" y="94932"/>
                  </a:lnTo>
                  <a:lnTo>
                    <a:pt x="362623" y="79400"/>
                  </a:lnTo>
                  <a:lnTo>
                    <a:pt x="364223" y="62014"/>
                  </a:lnTo>
                  <a:lnTo>
                    <a:pt x="364312" y="61023"/>
                  </a:lnTo>
                  <a:close/>
                </a:path>
                <a:path w="822325" h="288925">
                  <a:moveTo>
                    <a:pt x="366153" y="266738"/>
                  </a:moveTo>
                  <a:lnTo>
                    <a:pt x="322186" y="266738"/>
                  </a:lnTo>
                  <a:lnTo>
                    <a:pt x="322186" y="235648"/>
                  </a:lnTo>
                  <a:lnTo>
                    <a:pt x="355117" y="235648"/>
                  </a:lnTo>
                  <a:lnTo>
                    <a:pt x="355117" y="216585"/>
                  </a:lnTo>
                  <a:lnTo>
                    <a:pt x="321856" y="216585"/>
                  </a:lnTo>
                  <a:lnTo>
                    <a:pt x="321856" y="189674"/>
                  </a:lnTo>
                  <a:lnTo>
                    <a:pt x="361645" y="189674"/>
                  </a:lnTo>
                  <a:lnTo>
                    <a:pt x="364642" y="170624"/>
                  </a:lnTo>
                  <a:lnTo>
                    <a:pt x="298450" y="170624"/>
                  </a:lnTo>
                  <a:lnTo>
                    <a:pt x="298450" y="286791"/>
                  </a:lnTo>
                  <a:lnTo>
                    <a:pt x="366153" y="286791"/>
                  </a:lnTo>
                  <a:lnTo>
                    <a:pt x="366153" y="266738"/>
                  </a:lnTo>
                  <a:close/>
                </a:path>
                <a:path w="822325" h="288925">
                  <a:moveTo>
                    <a:pt x="459066" y="83083"/>
                  </a:moveTo>
                  <a:lnTo>
                    <a:pt x="429653" y="48475"/>
                  </a:lnTo>
                  <a:lnTo>
                    <a:pt x="405917" y="41960"/>
                  </a:lnTo>
                  <a:lnTo>
                    <a:pt x="402729" y="38950"/>
                  </a:lnTo>
                  <a:lnTo>
                    <a:pt x="402729" y="25069"/>
                  </a:lnTo>
                  <a:lnTo>
                    <a:pt x="409422" y="19558"/>
                  </a:lnTo>
                  <a:lnTo>
                    <a:pt x="418947" y="19558"/>
                  </a:lnTo>
                  <a:lnTo>
                    <a:pt x="425373" y="20053"/>
                  </a:lnTo>
                  <a:lnTo>
                    <a:pt x="431800" y="21602"/>
                  </a:lnTo>
                  <a:lnTo>
                    <a:pt x="438581" y="24358"/>
                  </a:lnTo>
                  <a:lnTo>
                    <a:pt x="446036" y="28409"/>
                  </a:lnTo>
                  <a:lnTo>
                    <a:pt x="457060" y="11696"/>
                  </a:lnTo>
                  <a:lnTo>
                    <a:pt x="448691" y="6769"/>
                  </a:lnTo>
                  <a:lnTo>
                    <a:pt x="439166" y="3098"/>
                  </a:lnTo>
                  <a:lnTo>
                    <a:pt x="428891" y="800"/>
                  </a:lnTo>
                  <a:lnTo>
                    <a:pt x="418274" y="0"/>
                  </a:lnTo>
                  <a:lnTo>
                    <a:pt x="401408" y="2641"/>
                  </a:lnTo>
                  <a:lnTo>
                    <a:pt x="388264" y="10007"/>
                  </a:lnTo>
                  <a:lnTo>
                    <a:pt x="379717" y="21374"/>
                  </a:lnTo>
                  <a:lnTo>
                    <a:pt x="376669" y="35941"/>
                  </a:lnTo>
                  <a:lnTo>
                    <a:pt x="376669" y="42456"/>
                  </a:lnTo>
                  <a:lnTo>
                    <a:pt x="427647" y="74549"/>
                  </a:lnTo>
                  <a:lnTo>
                    <a:pt x="432485" y="79400"/>
                  </a:lnTo>
                  <a:lnTo>
                    <a:pt x="432485" y="86918"/>
                  </a:lnTo>
                  <a:lnTo>
                    <a:pt x="431177" y="93776"/>
                  </a:lnTo>
                  <a:lnTo>
                    <a:pt x="427304" y="98755"/>
                  </a:lnTo>
                  <a:lnTo>
                    <a:pt x="420916" y="101790"/>
                  </a:lnTo>
                  <a:lnTo>
                    <a:pt x="412089" y="102806"/>
                  </a:lnTo>
                  <a:lnTo>
                    <a:pt x="403694" y="102146"/>
                  </a:lnTo>
                  <a:lnTo>
                    <a:pt x="395820" y="100253"/>
                  </a:lnTo>
                  <a:lnTo>
                    <a:pt x="388099" y="97307"/>
                  </a:lnTo>
                  <a:lnTo>
                    <a:pt x="380174" y="93433"/>
                  </a:lnTo>
                  <a:lnTo>
                    <a:pt x="371475" y="111658"/>
                  </a:lnTo>
                  <a:lnTo>
                    <a:pt x="380746" y="116128"/>
                  </a:lnTo>
                  <a:lnTo>
                    <a:pt x="390728" y="119443"/>
                  </a:lnTo>
                  <a:lnTo>
                    <a:pt x="400977" y="121488"/>
                  </a:lnTo>
                  <a:lnTo>
                    <a:pt x="411099" y="122186"/>
                  </a:lnTo>
                  <a:lnTo>
                    <a:pt x="430796" y="119392"/>
                  </a:lnTo>
                  <a:lnTo>
                    <a:pt x="445922" y="111480"/>
                  </a:lnTo>
                  <a:lnTo>
                    <a:pt x="455637" y="99136"/>
                  </a:lnTo>
                  <a:lnTo>
                    <a:pt x="459066" y="83083"/>
                  </a:lnTo>
                  <a:close/>
                </a:path>
                <a:path w="822325" h="288925">
                  <a:moveTo>
                    <a:pt x="465251" y="286791"/>
                  </a:moveTo>
                  <a:lnTo>
                    <a:pt x="444512" y="252234"/>
                  </a:lnTo>
                  <a:lnTo>
                    <a:pt x="434390" y="238315"/>
                  </a:lnTo>
                  <a:lnTo>
                    <a:pt x="432498" y="236816"/>
                  </a:lnTo>
                  <a:lnTo>
                    <a:pt x="442595" y="234111"/>
                  </a:lnTo>
                  <a:lnTo>
                    <a:pt x="450837" y="227164"/>
                  </a:lnTo>
                  <a:lnTo>
                    <a:pt x="454329" y="220764"/>
                  </a:lnTo>
                  <a:lnTo>
                    <a:pt x="456374" y="217030"/>
                  </a:lnTo>
                  <a:lnTo>
                    <a:pt x="458406" y="204724"/>
                  </a:lnTo>
                  <a:lnTo>
                    <a:pt x="455993" y="191008"/>
                  </a:lnTo>
                  <a:lnTo>
                    <a:pt x="455968" y="190792"/>
                  </a:lnTo>
                  <a:lnTo>
                    <a:pt x="455028" y="189344"/>
                  </a:lnTo>
                  <a:lnTo>
                    <a:pt x="449059" y="180035"/>
                  </a:lnTo>
                  <a:lnTo>
                    <a:pt x="438302" y="173088"/>
                  </a:lnTo>
                  <a:lnTo>
                    <a:pt x="433832" y="172313"/>
                  </a:lnTo>
                  <a:lnTo>
                    <a:pt x="433832" y="198031"/>
                  </a:lnTo>
                  <a:lnTo>
                    <a:pt x="433832" y="210070"/>
                  </a:lnTo>
                  <a:lnTo>
                    <a:pt x="432155" y="214249"/>
                  </a:lnTo>
                  <a:lnTo>
                    <a:pt x="429183" y="217030"/>
                  </a:lnTo>
                  <a:lnTo>
                    <a:pt x="426135" y="219760"/>
                  </a:lnTo>
                  <a:lnTo>
                    <a:pt x="421792" y="220764"/>
                  </a:lnTo>
                  <a:lnTo>
                    <a:pt x="403898" y="220764"/>
                  </a:lnTo>
                  <a:lnTo>
                    <a:pt x="403987" y="204724"/>
                  </a:lnTo>
                  <a:lnTo>
                    <a:pt x="404075" y="189344"/>
                  </a:lnTo>
                  <a:lnTo>
                    <a:pt x="417944" y="189344"/>
                  </a:lnTo>
                  <a:lnTo>
                    <a:pt x="422795" y="190017"/>
                  </a:lnTo>
                  <a:lnTo>
                    <a:pt x="425475" y="191008"/>
                  </a:lnTo>
                  <a:lnTo>
                    <a:pt x="430987" y="193179"/>
                  </a:lnTo>
                  <a:lnTo>
                    <a:pt x="433832" y="198031"/>
                  </a:lnTo>
                  <a:lnTo>
                    <a:pt x="433832" y="172313"/>
                  </a:lnTo>
                  <a:lnTo>
                    <a:pt x="424307" y="170624"/>
                  </a:lnTo>
                  <a:lnTo>
                    <a:pt x="381000" y="170446"/>
                  </a:lnTo>
                  <a:lnTo>
                    <a:pt x="381000" y="286791"/>
                  </a:lnTo>
                  <a:lnTo>
                    <a:pt x="403898" y="286791"/>
                  </a:lnTo>
                  <a:lnTo>
                    <a:pt x="403898" y="238315"/>
                  </a:lnTo>
                  <a:lnTo>
                    <a:pt x="405752" y="238480"/>
                  </a:lnTo>
                  <a:lnTo>
                    <a:pt x="406412" y="238823"/>
                  </a:lnTo>
                  <a:lnTo>
                    <a:pt x="407581" y="239318"/>
                  </a:lnTo>
                  <a:lnTo>
                    <a:pt x="410654" y="241668"/>
                  </a:lnTo>
                  <a:lnTo>
                    <a:pt x="414362" y="246456"/>
                  </a:lnTo>
                  <a:lnTo>
                    <a:pt x="419493" y="254774"/>
                  </a:lnTo>
                  <a:lnTo>
                    <a:pt x="426808" y="267728"/>
                  </a:lnTo>
                  <a:lnTo>
                    <a:pt x="431317" y="275932"/>
                  </a:lnTo>
                  <a:lnTo>
                    <a:pt x="437680" y="286791"/>
                  </a:lnTo>
                  <a:lnTo>
                    <a:pt x="465251" y="286791"/>
                  </a:lnTo>
                  <a:close/>
                </a:path>
                <a:path w="822325" h="288925">
                  <a:moveTo>
                    <a:pt x="501484" y="3505"/>
                  </a:moveTo>
                  <a:lnTo>
                    <a:pt x="477088" y="3505"/>
                  </a:lnTo>
                  <a:lnTo>
                    <a:pt x="477088" y="119672"/>
                  </a:lnTo>
                  <a:lnTo>
                    <a:pt x="501484" y="119672"/>
                  </a:lnTo>
                  <a:lnTo>
                    <a:pt x="501484" y="3505"/>
                  </a:lnTo>
                  <a:close/>
                </a:path>
                <a:path w="822325" h="288925">
                  <a:moveTo>
                    <a:pt x="545122" y="266738"/>
                  </a:moveTo>
                  <a:lnTo>
                    <a:pt x="501154" y="266738"/>
                  </a:lnTo>
                  <a:lnTo>
                    <a:pt x="501154" y="235648"/>
                  </a:lnTo>
                  <a:lnTo>
                    <a:pt x="534085" y="235648"/>
                  </a:lnTo>
                  <a:lnTo>
                    <a:pt x="534085" y="216585"/>
                  </a:lnTo>
                  <a:lnTo>
                    <a:pt x="500824" y="216585"/>
                  </a:lnTo>
                  <a:lnTo>
                    <a:pt x="500824" y="189674"/>
                  </a:lnTo>
                  <a:lnTo>
                    <a:pt x="540613" y="189674"/>
                  </a:lnTo>
                  <a:lnTo>
                    <a:pt x="543610" y="170624"/>
                  </a:lnTo>
                  <a:lnTo>
                    <a:pt x="477418" y="170624"/>
                  </a:lnTo>
                  <a:lnTo>
                    <a:pt x="477418" y="286791"/>
                  </a:lnTo>
                  <a:lnTo>
                    <a:pt x="545122" y="286791"/>
                  </a:lnTo>
                  <a:lnTo>
                    <a:pt x="545122" y="266738"/>
                  </a:lnTo>
                  <a:close/>
                </a:path>
                <a:path w="822325" h="288925">
                  <a:moveTo>
                    <a:pt x="596036" y="3517"/>
                  </a:moveTo>
                  <a:lnTo>
                    <a:pt x="514184" y="3517"/>
                  </a:lnTo>
                  <a:lnTo>
                    <a:pt x="514184" y="22567"/>
                  </a:lnTo>
                  <a:lnTo>
                    <a:pt x="542607" y="22567"/>
                  </a:lnTo>
                  <a:lnTo>
                    <a:pt x="542607" y="119087"/>
                  </a:lnTo>
                  <a:lnTo>
                    <a:pt x="566343" y="119087"/>
                  </a:lnTo>
                  <a:lnTo>
                    <a:pt x="566343" y="22567"/>
                  </a:lnTo>
                  <a:lnTo>
                    <a:pt x="596036" y="22567"/>
                  </a:lnTo>
                  <a:lnTo>
                    <a:pt x="596036" y="3517"/>
                  </a:lnTo>
                  <a:close/>
                </a:path>
                <a:path w="822325" h="288925">
                  <a:moveTo>
                    <a:pt x="632853" y="3505"/>
                  </a:moveTo>
                  <a:lnTo>
                    <a:pt x="608444" y="3505"/>
                  </a:lnTo>
                  <a:lnTo>
                    <a:pt x="608444" y="119672"/>
                  </a:lnTo>
                  <a:lnTo>
                    <a:pt x="632853" y="119672"/>
                  </a:lnTo>
                  <a:lnTo>
                    <a:pt x="632853" y="3505"/>
                  </a:lnTo>
                  <a:close/>
                </a:path>
                <a:path w="822325" h="288925">
                  <a:moveTo>
                    <a:pt x="642048" y="170624"/>
                  </a:moveTo>
                  <a:lnTo>
                    <a:pt x="619810" y="170624"/>
                  </a:lnTo>
                  <a:lnTo>
                    <a:pt x="620306" y="218097"/>
                  </a:lnTo>
                  <a:lnTo>
                    <a:pt x="620991" y="233692"/>
                  </a:lnTo>
                  <a:lnTo>
                    <a:pt x="622160" y="250024"/>
                  </a:lnTo>
                  <a:lnTo>
                    <a:pt x="620014" y="243090"/>
                  </a:lnTo>
                  <a:lnTo>
                    <a:pt x="617118" y="235064"/>
                  </a:lnTo>
                  <a:lnTo>
                    <a:pt x="613575" y="226288"/>
                  </a:lnTo>
                  <a:lnTo>
                    <a:pt x="609447" y="217093"/>
                  </a:lnTo>
                  <a:lnTo>
                    <a:pt x="587222" y="170624"/>
                  </a:lnTo>
                  <a:lnTo>
                    <a:pt x="561301" y="170624"/>
                  </a:lnTo>
                  <a:lnTo>
                    <a:pt x="561301" y="286791"/>
                  </a:lnTo>
                  <a:lnTo>
                    <a:pt x="583869" y="286791"/>
                  </a:lnTo>
                  <a:lnTo>
                    <a:pt x="582879" y="220624"/>
                  </a:lnTo>
                  <a:lnTo>
                    <a:pt x="582041" y="204216"/>
                  </a:lnTo>
                  <a:lnTo>
                    <a:pt x="584517" y="211162"/>
                  </a:lnTo>
                  <a:lnTo>
                    <a:pt x="592924" y="231254"/>
                  </a:lnTo>
                  <a:lnTo>
                    <a:pt x="617639" y="286791"/>
                  </a:lnTo>
                  <a:lnTo>
                    <a:pt x="642048" y="286791"/>
                  </a:lnTo>
                  <a:lnTo>
                    <a:pt x="642048" y="170624"/>
                  </a:lnTo>
                  <a:close/>
                </a:path>
                <a:path w="822325" h="288925">
                  <a:moveTo>
                    <a:pt x="742975" y="277939"/>
                  </a:moveTo>
                  <a:lnTo>
                    <a:pt x="732282" y="263232"/>
                  </a:lnTo>
                  <a:lnTo>
                    <a:pt x="724255" y="268922"/>
                  </a:lnTo>
                  <a:lnTo>
                    <a:pt x="718756" y="270751"/>
                  </a:lnTo>
                  <a:lnTo>
                    <a:pt x="712393" y="270751"/>
                  </a:lnTo>
                  <a:lnTo>
                    <a:pt x="705319" y="269913"/>
                  </a:lnTo>
                  <a:lnTo>
                    <a:pt x="685406" y="237286"/>
                  </a:lnTo>
                  <a:lnTo>
                    <a:pt x="685152" y="226631"/>
                  </a:lnTo>
                  <a:lnTo>
                    <a:pt x="685533" y="217170"/>
                  </a:lnTo>
                  <a:lnTo>
                    <a:pt x="703529" y="186677"/>
                  </a:lnTo>
                  <a:lnTo>
                    <a:pt x="717905" y="186677"/>
                  </a:lnTo>
                  <a:lnTo>
                    <a:pt x="724090" y="188849"/>
                  </a:lnTo>
                  <a:lnTo>
                    <a:pt x="729945" y="193192"/>
                  </a:lnTo>
                  <a:lnTo>
                    <a:pt x="740473" y="177317"/>
                  </a:lnTo>
                  <a:lnTo>
                    <a:pt x="734809" y="173545"/>
                  </a:lnTo>
                  <a:lnTo>
                    <a:pt x="727697" y="170649"/>
                  </a:lnTo>
                  <a:lnTo>
                    <a:pt x="719620" y="168783"/>
                  </a:lnTo>
                  <a:lnTo>
                    <a:pt x="711060" y="168122"/>
                  </a:lnTo>
                  <a:lnTo>
                    <a:pt x="697471" y="169951"/>
                  </a:lnTo>
                  <a:lnTo>
                    <a:pt x="666597" y="195033"/>
                  </a:lnTo>
                  <a:lnTo>
                    <a:pt x="658736" y="231140"/>
                  </a:lnTo>
                  <a:lnTo>
                    <a:pt x="659612" y="243357"/>
                  </a:lnTo>
                  <a:lnTo>
                    <a:pt x="680466" y="279844"/>
                  </a:lnTo>
                  <a:lnTo>
                    <a:pt x="710717" y="288810"/>
                  </a:lnTo>
                  <a:lnTo>
                    <a:pt x="720039" y="288163"/>
                  </a:lnTo>
                  <a:lnTo>
                    <a:pt x="728345" y="286194"/>
                  </a:lnTo>
                  <a:lnTo>
                    <a:pt x="735914" y="282816"/>
                  </a:lnTo>
                  <a:lnTo>
                    <a:pt x="742975" y="277939"/>
                  </a:lnTo>
                  <a:close/>
                </a:path>
                <a:path w="822325" h="288925">
                  <a:moveTo>
                    <a:pt x="744334" y="3352"/>
                  </a:moveTo>
                  <a:lnTo>
                    <a:pt x="719759" y="3517"/>
                  </a:lnTo>
                  <a:lnTo>
                    <a:pt x="700036" y="61023"/>
                  </a:lnTo>
                  <a:lnTo>
                    <a:pt x="695363" y="75895"/>
                  </a:lnTo>
                  <a:lnTo>
                    <a:pt x="693356" y="84251"/>
                  </a:lnTo>
                  <a:lnTo>
                    <a:pt x="692683" y="81076"/>
                  </a:lnTo>
                  <a:lnTo>
                    <a:pt x="688009" y="64020"/>
                  </a:lnTo>
                  <a:lnTo>
                    <a:pt x="668769" y="3517"/>
                  </a:lnTo>
                  <a:lnTo>
                    <a:pt x="643204" y="3517"/>
                  </a:lnTo>
                  <a:lnTo>
                    <a:pt x="682650" y="120535"/>
                  </a:lnTo>
                  <a:lnTo>
                    <a:pt x="703884" y="120535"/>
                  </a:lnTo>
                  <a:lnTo>
                    <a:pt x="744334" y="3352"/>
                  </a:lnTo>
                  <a:close/>
                </a:path>
                <a:path w="822325" h="288925">
                  <a:moveTo>
                    <a:pt x="822020" y="266738"/>
                  </a:moveTo>
                  <a:lnTo>
                    <a:pt x="778040" y="266738"/>
                  </a:lnTo>
                  <a:lnTo>
                    <a:pt x="778040" y="235648"/>
                  </a:lnTo>
                  <a:lnTo>
                    <a:pt x="810983" y="235648"/>
                  </a:lnTo>
                  <a:lnTo>
                    <a:pt x="810983" y="216585"/>
                  </a:lnTo>
                  <a:lnTo>
                    <a:pt x="777709" y="216585"/>
                  </a:lnTo>
                  <a:lnTo>
                    <a:pt x="777709" y="189674"/>
                  </a:lnTo>
                  <a:lnTo>
                    <a:pt x="817499" y="189674"/>
                  </a:lnTo>
                  <a:lnTo>
                    <a:pt x="820508" y="170624"/>
                  </a:lnTo>
                  <a:lnTo>
                    <a:pt x="754316" y="170624"/>
                  </a:lnTo>
                  <a:lnTo>
                    <a:pt x="754316" y="286791"/>
                  </a:lnTo>
                  <a:lnTo>
                    <a:pt x="822020" y="286791"/>
                  </a:lnTo>
                  <a:lnTo>
                    <a:pt x="822020" y="266738"/>
                  </a:lnTo>
                  <a:close/>
                </a:path>
                <a:path w="822325" h="288925">
                  <a:moveTo>
                    <a:pt x="822032" y="99631"/>
                  </a:moveTo>
                  <a:lnTo>
                    <a:pt x="778065" y="99631"/>
                  </a:lnTo>
                  <a:lnTo>
                    <a:pt x="778065" y="68541"/>
                  </a:lnTo>
                  <a:lnTo>
                    <a:pt x="810996" y="68541"/>
                  </a:lnTo>
                  <a:lnTo>
                    <a:pt x="810996" y="49491"/>
                  </a:lnTo>
                  <a:lnTo>
                    <a:pt x="777735" y="49491"/>
                  </a:lnTo>
                  <a:lnTo>
                    <a:pt x="777735" y="22567"/>
                  </a:lnTo>
                  <a:lnTo>
                    <a:pt x="817511" y="22567"/>
                  </a:lnTo>
                  <a:lnTo>
                    <a:pt x="820521" y="3517"/>
                  </a:lnTo>
                  <a:lnTo>
                    <a:pt x="754329" y="3517"/>
                  </a:lnTo>
                  <a:lnTo>
                    <a:pt x="754329" y="119684"/>
                  </a:lnTo>
                  <a:lnTo>
                    <a:pt x="822032" y="119684"/>
                  </a:lnTo>
                  <a:lnTo>
                    <a:pt x="822032" y="99631"/>
                  </a:lnTo>
                  <a:close/>
                </a:path>
              </a:pathLst>
            </a:custGeom>
            <a:solidFill>
              <a:srgbClr val="2140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4" name="Picture 23" descr="A cartoon character of a water drop&#10;&#10;AI-generated content may be incorrect.">
            <a:extLst>
              <a:ext uri="{FF2B5EF4-FFF2-40B4-BE49-F238E27FC236}">
                <a16:creationId xmlns:a16="http://schemas.microsoft.com/office/drawing/2014/main" id="{0BE8C8B5-59AC-06B7-A8F5-8165A8943B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971" y="4275835"/>
            <a:ext cx="2155810" cy="2155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3D174009-846F-9320-8489-1E540B8B32D8}"/>
              </a:ext>
            </a:extLst>
          </p:cNvPr>
          <p:cNvSpPr/>
          <p:nvPr/>
        </p:nvSpPr>
        <p:spPr>
          <a:xfrm>
            <a:off x="1166717" y="-2867960"/>
            <a:ext cx="7499597" cy="749959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6A6CC3-0E95-5A68-F622-989CC65E1350}"/>
              </a:ext>
            </a:extLst>
          </p:cNvPr>
          <p:cNvSpPr/>
          <p:nvPr/>
        </p:nvSpPr>
        <p:spPr>
          <a:xfrm>
            <a:off x="5395580" y="658171"/>
            <a:ext cx="5067246" cy="5067246"/>
          </a:xfrm>
          <a:prstGeom prst="ellipse">
            <a:avLst/>
          </a:prstGeom>
          <a:solidFill>
            <a:srgbClr val="00A41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81A5A7-86E1-E0A3-9542-9AF2DA1D62B0}"/>
              </a:ext>
            </a:extLst>
          </p:cNvPr>
          <p:cNvSpPr/>
          <p:nvPr/>
        </p:nvSpPr>
        <p:spPr>
          <a:xfrm>
            <a:off x="-2249645" y="1160923"/>
            <a:ext cx="8559547" cy="8559547"/>
          </a:xfrm>
          <a:prstGeom prst="ellipse">
            <a:avLst/>
          </a:prstGeom>
          <a:solidFill>
            <a:srgbClr val="290C7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6221986-EAA7-6E44-3FD4-DA571DFC5901}"/>
              </a:ext>
            </a:extLst>
          </p:cNvPr>
          <p:cNvSpPr/>
          <p:nvPr/>
        </p:nvSpPr>
        <p:spPr>
          <a:xfrm>
            <a:off x="422524" y="633955"/>
            <a:ext cx="2413744" cy="24137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86954" y="190899"/>
            <a:ext cx="857582" cy="278153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GB" sz="18000" spc="-150">
                <a:solidFill>
                  <a:srgbClr val="00AEEF"/>
                </a:solidFill>
                <a:latin typeface="MetaPlusBold" panose="00000400000000000000" pitchFamily="2" charset="0"/>
              </a:rPr>
              <a:t>1</a:t>
            </a:r>
            <a:endParaRPr sz="18000" spc="-150">
              <a:solidFill>
                <a:srgbClr val="00AEEF"/>
              </a:solidFill>
              <a:latin typeface="MetaPlusBold" panose="00000400000000000000" pitchFamily="2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46737" y="1536957"/>
            <a:ext cx="4422148" cy="1670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800" b="1" spc="-15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to save</a:t>
            </a:r>
            <a:endParaRPr sz="10800" spc="-15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40166" y="2569517"/>
            <a:ext cx="4265294" cy="15632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95630" algn="ctr">
              <a:lnSpc>
                <a:spcPts val="12125"/>
              </a:lnSpc>
              <a:spcBef>
                <a:spcPts val="90"/>
              </a:spcBef>
            </a:pPr>
            <a:r>
              <a:rPr sz="10800" b="1" spc="-15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water</a:t>
            </a:r>
            <a:endParaRPr sz="10800" spc="-150">
              <a:latin typeface="Meta Pro" panose="02000503040000020004" pitchFamily="2" charset="0"/>
              <a:cs typeface="Trebuchet M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9995FA1-4E70-5E6B-ED08-729C3577E236}"/>
              </a:ext>
            </a:extLst>
          </p:cNvPr>
          <p:cNvGrpSpPr/>
          <p:nvPr/>
        </p:nvGrpSpPr>
        <p:grpSpPr>
          <a:xfrm>
            <a:off x="-32368" y="3432831"/>
            <a:ext cx="2541653" cy="2019262"/>
            <a:chOff x="-32368" y="246508"/>
            <a:chExt cx="2541653" cy="2019262"/>
          </a:xfrm>
          <a:solidFill>
            <a:srgbClr val="00AEEF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1D633F3-F38D-8B77-3B47-E602A2544C02}"/>
                </a:ext>
              </a:extLst>
            </p:cNvPr>
            <p:cNvSpPr/>
            <p:nvPr/>
          </p:nvSpPr>
          <p:spPr>
            <a:xfrm>
              <a:off x="-32368" y="869894"/>
              <a:ext cx="432924" cy="13958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C9B952F-0526-3BAE-B7D5-D373C9FAAC28}"/>
                </a:ext>
              </a:extLst>
            </p:cNvPr>
            <p:cNvSpPr/>
            <p:nvPr/>
          </p:nvSpPr>
          <p:spPr>
            <a:xfrm>
              <a:off x="690050" y="1051965"/>
              <a:ext cx="887897" cy="8878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1A65B7-0B0F-58F8-11C1-DCC87B514FB0}"/>
                </a:ext>
              </a:extLst>
            </p:cNvPr>
            <p:cNvSpPr/>
            <p:nvPr/>
          </p:nvSpPr>
          <p:spPr>
            <a:xfrm>
              <a:off x="688062" y="251824"/>
              <a:ext cx="887897" cy="6809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13">
              <a:extLst>
                <a:ext uri="{FF2B5EF4-FFF2-40B4-BE49-F238E27FC236}">
                  <a16:creationId xmlns:a16="http://schemas.microsoft.com/office/drawing/2014/main" id="{7A4947A6-E6CE-BC8A-B595-6CA7882163C3}"/>
                </a:ext>
              </a:extLst>
            </p:cNvPr>
            <p:cNvSpPr/>
            <p:nvPr/>
          </p:nvSpPr>
          <p:spPr>
            <a:xfrm>
              <a:off x="688063" y="251824"/>
              <a:ext cx="1821222" cy="278204"/>
            </a:xfrm>
            <a:custGeom>
              <a:avLst/>
              <a:gdLst>
                <a:gd name="connsiteX0" fmla="*/ 0 w 887897"/>
                <a:gd name="connsiteY0" fmla="*/ 0 h 229821"/>
                <a:gd name="connsiteX1" fmla="*/ 887897 w 887897"/>
                <a:gd name="connsiteY1" fmla="*/ 0 h 229821"/>
                <a:gd name="connsiteX2" fmla="*/ 887897 w 887897"/>
                <a:gd name="connsiteY2" fmla="*/ 229821 h 229821"/>
                <a:gd name="connsiteX3" fmla="*/ 0 w 887897"/>
                <a:gd name="connsiteY3" fmla="*/ 229821 h 229821"/>
                <a:gd name="connsiteX4" fmla="*/ 0 w 887897"/>
                <a:gd name="connsiteY4" fmla="*/ 0 h 229821"/>
                <a:gd name="connsiteX0" fmla="*/ 0 w 1850849"/>
                <a:gd name="connsiteY0" fmla="*/ 4046 h 233867"/>
                <a:gd name="connsiteX1" fmla="*/ 1850849 w 1850849"/>
                <a:gd name="connsiteY1" fmla="*/ 0 h 233867"/>
                <a:gd name="connsiteX2" fmla="*/ 887897 w 1850849"/>
                <a:gd name="connsiteY2" fmla="*/ 233867 h 233867"/>
                <a:gd name="connsiteX3" fmla="*/ 0 w 1850849"/>
                <a:gd name="connsiteY3" fmla="*/ 233867 h 233867"/>
                <a:gd name="connsiteX4" fmla="*/ 0 w 1850849"/>
                <a:gd name="connsiteY4" fmla="*/ 4046 h 233867"/>
                <a:gd name="connsiteX0" fmla="*/ 0 w 1850849"/>
                <a:gd name="connsiteY0" fmla="*/ 4046 h 233867"/>
                <a:gd name="connsiteX1" fmla="*/ 1850849 w 1850849"/>
                <a:gd name="connsiteY1" fmla="*/ 0 h 233867"/>
                <a:gd name="connsiteX2" fmla="*/ 1846803 w 1850849"/>
                <a:gd name="connsiteY2" fmla="*/ 124625 h 233867"/>
                <a:gd name="connsiteX3" fmla="*/ 0 w 1850849"/>
                <a:gd name="connsiteY3" fmla="*/ 233867 h 233867"/>
                <a:gd name="connsiteX4" fmla="*/ 0 w 1850849"/>
                <a:gd name="connsiteY4" fmla="*/ 4046 h 233867"/>
                <a:gd name="connsiteX0" fmla="*/ 0 w 1850849"/>
                <a:gd name="connsiteY0" fmla="*/ 4046 h 286465"/>
                <a:gd name="connsiteX1" fmla="*/ 1850849 w 1850849"/>
                <a:gd name="connsiteY1" fmla="*/ 0 h 286465"/>
                <a:gd name="connsiteX2" fmla="*/ 1846803 w 1850849"/>
                <a:gd name="connsiteY2" fmla="*/ 124625 h 286465"/>
                <a:gd name="connsiteX3" fmla="*/ 590719 w 1850849"/>
                <a:gd name="connsiteY3" fmla="*/ 286465 h 286465"/>
                <a:gd name="connsiteX4" fmla="*/ 0 w 1850849"/>
                <a:gd name="connsiteY4" fmla="*/ 4046 h 286465"/>
                <a:gd name="connsiteX0" fmla="*/ 0 w 1846803"/>
                <a:gd name="connsiteY0" fmla="*/ 9362 h 291781"/>
                <a:gd name="connsiteX1" fmla="*/ 1842874 w 1846803"/>
                <a:gd name="connsiteY1" fmla="*/ 0 h 291781"/>
                <a:gd name="connsiteX2" fmla="*/ 1846803 w 1846803"/>
                <a:gd name="connsiteY2" fmla="*/ 129941 h 291781"/>
                <a:gd name="connsiteX3" fmla="*/ 590719 w 1846803"/>
                <a:gd name="connsiteY3" fmla="*/ 291781 h 291781"/>
                <a:gd name="connsiteX4" fmla="*/ 0 w 1846803"/>
                <a:gd name="connsiteY4" fmla="*/ 9362 h 291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6803" h="291781">
                  <a:moveTo>
                    <a:pt x="0" y="9362"/>
                  </a:moveTo>
                  <a:lnTo>
                    <a:pt x="1842874" y="0"/>
                  </a:lnTo>
                  <a:lnTo>
                    <a:pt x="1846803" y="129941"/>
                  </a:lnTo>
                  <a:lnTo>
                    <a:pt x="590719" y="291781"/>
                  </a:lnTo>
                  <a:lnTo>
                    <a:pt x="0" y="936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F4A00E3-4DF5-B9FC-9F87-737689EC30D6}"/>
                </a:ext>
              </a:extLst>
            </p:cNvPr>
            <p:cNvSpPr/>
            <p:nvPr/>
          </p:nvSpPr>
          <p:spPr>
            <a:xfrm>
              <a:off x="687068" y="246508"/>
              <a:ext cx="1821222" cy="1106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1BB8A21-FECC-F475-7D4F-E66581CF6948}"/>
                </a:ext>
              </a:extLst>
            </p:cNvPr>
            <p:cNvSpPr/>
            <p:nvPr/>
          </p:nvSpPr>
          <p:spPr>
            <a:xfrm>
              <a:off x="1567010" y="1311539"/>
              <a:ext cx="783953" cy="808986"/>
            </a:xfrm>
            <a:custGeom>
              <a:avLst/>
              <a:gdLst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534421 w 782020"/>
                <a:gd name="connsiteY1" fmla="*/ 227987 h 808986"/>
                <a:gd name="connsiteX2" fmla="*/ 782020 w 782020"/>
                <a:gd name="connsiteY2" fmla="*/ 808986 h 808986"/>
                <a:gd name="connsiteX3" fmla="*/ 257405 w 782020"/>
                <a:gd name="connsiteY3" fmla="*/ 808986 h 808986"/>
                <a:gd name="connsiteX4" fmla="*/ 0 w 782020"/>
                <a:gd name="connsiteY4" fmla="*/ 527067 h 808986"/>
                <a:gd name="connsiteX5" fmla="*/ 2451 w 782020"/>
                <a:gd name="connsiteY5" fmla="*/ 0 h 808986"/>
                <a:gd name="connsiteX0" fmla="*/ 2451 w 782020"/>
                <a:gd name="connsiteY0" fmla="*/ 0 h 808986"/>
                <a:gd name="connsiteX1" fmla="*/ 782020 w 782020"/>
                <a:gd name="connsiteY1" fmla="*/ 808986 h 808986"/>
                <a:gd name="connsiteX2" fmla="*/ 257405 w 782020"/>
                <a:gd name="connsiteY2" fmla="*/ 808986 h 808986"/>
                <a:gd name="connsiteX3" fmla="*/ 0 w 782020"/>
                <a:gd name="connsiteY3" fmla="*/ 527067 h 808986"/>
                <a:gd name="connsiteX4" fmla="*/ 2451 w 782020"/>
                <a:gd name="connsiteY4" fmla="*/ 0 h 808986"/>
                <a:gd name="connsiteX0" fmla="*/ 2451 w 782315"/>
                <a:gd name="connsiteY0" fmla="*/ 0 h 808986"/>
                <a:gd name="connsiteX1" fmla="*/ 782020 w 782315"/>
                <a:gd name="connsiteY1" fmla="*/ 808986 h 808986"/>
                <a:gd name="connsiteX2" fmla="*/ 257405 w 782315"/>
                <a:gd name="connsiteY2" fmla="*/ 808986 h 808986"/>
                <a:gd name="connsiteX3" fmla="*/ 0 w 782315"/>
                <a:gd name="connsiteY3" fmla="*/ 527067 h 808986"/>
                <a:gd name="connsiteX4" fmla="*/ 2451 w 782315"/>
                <a:gd name="connsiteY4" fmla="*/ 0 h 808986"/>
                <a:gd name="connsiteX0" fmla="*/ 2451 w 782335"/>
                <a:gd name="connsiteY0" fmla="*/ 0 h 808986"/>
                <a:gd name="connsiteX1" fmla="*/ 782020 w 782335"/>
                <a:gd name="connsiteY1" fmla="*/ 808986 h 808986"/>
                <a:gd name="connsiteX2" fmla="*/ 257405 w 782335"/>
                <a:gd name="connsiteY2" fmla="*/ 808986 h 808986"/>
                <a:gd name="connsiteX3" fmla="*/ 0 w 782335"/>
                <a:gd name="connsiteY3" fmla="*/ 527067 h 808986"/>
                <a:gd name="connsiteX4" fmla="*/ 2451 w 782335"/>
                <a:gd name="connsiteY4" fmla="*/ 0 h 808986"/>
                <a:gd name="connsiteX0" fmla="*/ 2451 w 782337"/>
                <a:gd name="connsiteY0" fmla="*/ 1660 h 810646"/>
                <a:gd name="connsiteX1" fmla="*/ 782020 w 782337"/>
                <a:gd name="connsiteY1" fmla="*/ 810646 h 810646"/>
                <a:gd name="connsiteX2" fmla="*/ 257405 w 782337"/>
                <a:gd name="connsiteY2" fmla="*/ 810646 h 810646"/>
                <a:gd name="connsiteX3" fmla="*/ 0 w 782337"/>
                <a:gd name="connsiteY3" fmla="*/ 528727 h 810646"/>
                <a:gd name="connsiteX4" fmla="*/ 2451 w 782337"/>
                <a:gd name="connsiteY4" fmla="*/ 1660 h 810646"/>
                <a:gd name="connsiteX0" fmla="*/ 2451 w 782337"/>
                <a:gd name="connsiteY0" fmla="*/ 1660 h 810646"/>
                <a:gd name="connsiteX1" fmla="*/ 782020 w 782337"/>
                <a:gd name="connsiteY1" fmla="*/ 810646 h 810646"/>
                <a:gd name="connsiteX2" fmla="*/ 257405 w 782337"/>
                <a:gd name="connsiteY2" fmla="*/ 810646 h 810646"/>
                <a:gd name="connsiteX3" fmla="*/ 0 w 782337"/>
                <a:gd name="connsiteY3" fmla="*/ 528727 h 810646"/>
                <a:gd name="connsiteX4" fmla="*/ 2451 w 782337"/>
                <a:gd name="connsiteY4" fmla="*/ 1660 h 810646"/>
                <a:gd name="connsiteX0" fmla="*/ 2451 w 782337"/>
                <a:gd name="connsiteY0" fmla="*/ 1660 h 810646"/>
                <a:gd name="connsiteX1" fmla="*/ 782020 w 782337"/>
                <a:gd name="connsiteY1" fmla="*/ 810646 h 810646"/>
                <a:gd name="connsiteX2" fmla="*/ 257405 w 782337"/>
                <a:gd name="connsiteY2" fmla="*/ 810646 h 810646"/>
                <a:gd name="connsiteX3" fmla="*/ 0 w 782337"/>
                <a:gd name="connsiteY3" fmla="*/ 528727 h 810646"/>
                <a:gd name="connsiteX4" fmla="*/ 2451 w 782337"/>
                <a:gd name="connsiteY4" fmla="*/ 1660 h 810646"/>
                <a:gd name="connsiteX0" fmla="*/ 2451 w 782020"/>
                <a:gd name="connsiteY0" fmla="*/ 1528 h 810514"/>
                <a:gd name="connsiteX1" fmla="*/ 782020 w 782020"/>
                <a:gd name="connsiteY1" fmla="*/ 810514 h 810514"/>
                <a:gd name="connsiteX2" fmla="*/ 257405 w 782020"/>
                <a:gd name="connsiteY2" fmla="*/ 810514 h 810514"/>
                <a:gd name="connsiteX3" fmla="*/ 0 w 782020"/>
                <a:gd name="connsiteY3" fmla="*/ 528595 h 810514"/>
                <a:gd name="connsiteX4" fmla="*/ 2451 w 782020"/>
                <a:gd name="connsiteY4" fmla="*/ 1528 h 810514"/>
                <a:gd name="connsiteX0" fmla="*/ 2451 w 782020"/>
                <a:gd name="connsiteY0" fmla="*/ 1715 h 810701"/>
                <a:gd name="connsiteX1" fmla="*/ 782020 w 782020"/>
                <a:gd name="connsiteY1" fmla="*/ 810701 h 810701"/>
                <a:gd name="connsiteX2" fmla="*/ 257405 w 782020"/>
                <a:gd name="connsiteY2" fmla="*/ 810701 h 810701"/>
                <a:gd name="connsiteX3" fmla="*/ 0 w 782020"/>
                <a:gd name="connsiteY3" fmla="*/ 528782 h 810701"/>
                <a:gd name="connsiteX4" fmla="*/ 2451 w 782020"/>
                <a:gd name="connsiteY4" fmla="*/ 1715 h 810701"/>
                <a:gd name="connsiteX0" fmla="*/ 2451 w 782020"/>
                <a:gd name="connsiteY0" fmla="*/ 0 h 808986"/>
                <a:gd name="connsiteX1" fmla="*/ 782020 w 782020"/>
                <a:gd name="connsiteY1" fmla="*/ 808986 h 808986"/>
                <a:gd name="connsiteX2" fmla="*/ 257405 w 782020"/>
                <a:gd name="connsiteY2" fmla="*/ 808986 h 808986"/>
                <a:gd name="connsiteX3" fmla="*/ 0 w 782020"/>
                <a:gd name="connsiteY3" fmla="*/ 527067 h 808986"/>
                <a:gd name="connsiteX4" fmla="*/ 2451 w 782020"/>
                <a:gd name="connsiteY4" fmla="*/ 0 h 808986"/>
                <a:gd name="connsiteX0" fmla="*/ 2451 w 782020"/>
                <a:gd name="connsiteY0" fmla="*/ 0 h 808986"/>
                <a:gd name="connsiteX1" fmla="*/ 782020 w 782020"/>
                <a:gd name="connsiteY1" fmla="*/ 808986 h 808986"/>
                <a:gd name="connsiteX2" fmla="*/ 257405 w 782020"/>
                <a:gd name="connsiteY2" fmla="*/ 808986 h 808986"/>
                <a:gd name="connsiteX3" fmla="*/ 0 w 782020"/>
                <a:gd name="connsiteY3" fmla="*/ 527067 h 808986"/>
                <a:gd name="connsiteX4" fmla="*/ 2451 w 782020"/>
                <a:gd name="connsiteY4" fmla="*/ 0 h 808986"/>
                <a:gd name="connsiteX0" fmla="*/ 2451 w 782020"/>
                <a:gd name="connsiteY0" fmla="*/ 0 h 808986"/>
                <a:gd name="connsiteX1" fmla="*/ 782020 w 782020"/>
                <a:gd name="connsiteY1" fmla="*/ 808986 h 808986"/>
                <a:gd name="connsiteX2" fmla="*/ 257405 w 782020"/>
                <a:gd name="connsiteY2" fmla="*/ 808986 h 808986"/>
                <a:gd name="connsiteX3" fmla="*/ 0 w 782020"/>
                <a:gd name="connsiteY3" fmla="*/ 527067 h 808986"/>
                <a:gd name="connsiteX4" fmla="*/ 2451 w 782020"/>
                <a:gd name="connsiteY4" fmla="*/ 0 h 808986"/>
                <a:gd name="connsiteX0" fmla="*/ 4384 w 783953"/>
                <a:gd name="connsiteY0" fmla="*/ 0 h 808986"/>
                <a:gd name="connsiteX1" fmla="*/ 783953 w 783953"/>
                <a:gd name="connsiteY1" fmla="*/ 808986 h 808986"/>
                <a:gd name="connsiteX2" fmla="*/ 259338 w 783953"/>
                <a:gd name="connsiteY2" fmla="*/ 808986 h 808986"/>
                <a:gd name="connsiteX3" fmla="*/ 1933 w 783953"/>
                <a:gd name="connsiteY3" fmla="*/ 527067 h 808986"/>
                <a:gd name="connsiteX4" fmla="*/ 4384 w 783953"/>
                <a:gd name="connsiteY4" fmla="*/ 0 h 808986"/>
                <a:gd name="connsiteX0" fmla="*/ 4384 w 783953"/>
                <a:gd name="connsiteY0" fmla="*/ 0 h 808986"/>
                <a:gd name="connsiteX1" fmla="*/ 783953 w 783953"/>
                <a:gd name="connsiteY1" fmla="*/ 808986 h 808986"/>
                <a:gd name="connsiteX2" fmla="*/ 259338 w 783953"/>
                <a:gd name="connsiteY2" fmla="*/ 808986 h 808986"/>
                <a:gd name="connsiteX3" fmla="*/ 1933 w 783953"/>
                <a:gd name="connsiteY3" fmla="*/ 527067 h 808986"/>
                <a:gd name="connsiteX4" fmla="*/ 4384 w 783953"/>
                <a:gd name="connsiteY4" fmla="*/ 0 h 808986"/>
                <a:gd name="connsiteX0" fmla="*/ 4384 w 783953"/>
                <a:gd name="connsiteY0" fmla="*/ 0 h 808986"/>
                <a:gd name="connsiteX1" fmla="*/ 783953 w 783953"/>
                <a:gd name="connsiteY1" fmla="*/ 808986 h 808986"/>
                <a:gd name="connsiteX2" fmla="*/ 259338 w 783953"/>
                <a:gd name="connsiteY2" fmla="*/ 808986 h 808986"/>
                <a:gd name="connsiteX3" fmla="*/ 1933 w 783953"/>
                <a:gd name="connsiteY3" fmla="*/ 527067 h 808986"/>
                <a:gd name="connsiteX4" fmla="*/ 4384 w 783953"/>
                <a:gd name="connsiteY4" fmla="*/ 0 h 808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3953" h="808986">
                  <a:moveTo>
                    <a:pt x="4384" y="0"/>
                  </a:moveTo>
                  <a:cubicBezTo>
                    <a:pt x="259353" y="17631"/>
                    <a:pt x="761074" y="156895"/>
                    <a:pt x="783953" y="808986"/>
                  </a:cubicBezTo>
                  <a:lnTo>
                    <a:pt x="259338" y="808986"/>
                  </a:lnTo>
                  <a:cubicBezTo>
                    <a:pt x="215211" y="536056"/>
                    <a:pt x="-23808" y="518486"/>
                    <a:pt x="1933" y="527067"/>
                  </a:cubicBezTo>
                  <a:lnTo>
                    <a:pt x="438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59B1F3E-D89B-E43F-1566-CEB393B4BF00}"/>
                </a:ext>
              </a:extLst>
            </p:cNvPr>
            <p:cNvSpPr/>
            <p:nvPr/>
          </p:nvSpPr>
          <p:spPr>
            <a:xfrm>
              <a:off x="387989" y="1298704"/>
              <a:ext cx="328155" cy="5260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A4E8D5E7-2D46-8E5B-FB22-BE6C92C61C6F}"/>
              </a:ext>
            </a:extLst>
          </p:cNvPr>
          <p:cNvSpPr/>
          <p:nvPr/>
        </p:nvSpPr>
        <p:spPr>
          <a:xfrm>
            <a:off x="422524" y="3321949"/>
            <a:ext cx="273781" cy="1162346"/>
          </a:xfrm>
          <a:prstGeom prst="rect">
            <a:avLst/>
          </a:prstGeom>
          <a:solidFill>
            <a:srgbClr val="5F4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bject 6">
            <a:extLst>
              <a:ext uri="{FF2B5EF4-FFF2-40B4-BE49-F238E27FC236}">
                <a16:creationId xmlns:a16="http://schemas.microsoft.com/office/drawing/2014/main" id="{3FAA5703-7608-45CA-1E95-8ECC45B47E72}"/>
              </a:ext>
            </a:extLst>
          </p:cNvPr>
          <p:cNvSpPr txBox="1"/>
          <p:nvPr/>
        </p:nvSpPr>
        <p:spPr>
          <a:xfrm>
            <a:off x="2744401" y="4168901"/>
            <a:ext cx="4265294" cy="13758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1116330">
              <a:lnSpc>
                <a:spcPct val="68300"/>
              </a:lnSpc>
              <a:spcBef>
                <a:spcPts val="1620"/>
              </a:spcBef>
            </a:pPr>
            <a:r>
              <a:rPr sz="6450" b="1" spc="-49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turn</a:t>
            </a:r>
            <a:r>
              <a:rPr sz="6450" b="1" spc="22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6450" b="1" spc="-33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off </a:t>
            </a:r>
            <a:r>
              <a:rPr sz="6450" b="1" spc="-44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the</a:t>
            </a:r>
            <a:r>
              <a:rPr sz="6450" b="1" spc="21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6450" b="1" spc="-47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tap!</a:t>
            </a:r>
            <a:endParaRPr sz="6450">
              <a:latin typeface="Meta Pro" panose="02000503040000020004" pitchFamily="2" charset="0"/>
              <a:cs typeface="Trebuchet M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172405A-9517-933A-A223-D2D819AC9B98}"/>
              </a:ext>
            </a:extLst>
          </p:cNvPr>
          <p:cNvGrpSpPr/>
          <p:nvPr/>
        </p:nvGrpSpPr>
        <p:grpSpPr>
          <a:xfrm>
            <a:off x="1958986" y="4928819"/>
            <a:ext cx="230475" cy="347197"/>
            <a:chOff x="5122486" y="755650"/>
            <a:chExt cx="3286224" cy="4950508"/>
          </a:xfrm>
          <a:solidFill>
            <a:srgbClr val="00AEEF"/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2A1BA48-6A39-7E99-A002-15C05DF52384}"/>
                </a:ext>
              </a:extLst>
            </p:cNvPr>
            <p:cNvSpPr/>
            <p:nvPr/>
          </p:nvSpPr>
          <p:spPr>
            <a:xfrm>
              <a:off x="5122486" y="2419934"/>
              <a:ext cx="3286224" cy="32862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8E9D8CD-7AE7-8FCA-602F-F0F0D7F3C44B}"/>
                </a:ext>
              </a:extLst>
            </p:cNvPr>
            <p:cNvSpPr/>
            <p:nvPr/>
          </p:nvSpPr>
          <p:spPr>
            <a:xfrm>
              <a:off x="5180532" y="755650"/>
              <a:ext cx="3170132" cy="2969623"/>
            </a:xfrm>
            <a:custGeom>
              <a:avLst/>
              <a:gdLst>
                <a:gd name="connsiteX0" fmla="*/ 1619794 w 3169920"/>
                <a:gd name="connsiteY0" fmla="*/ 0 h 2969623"/>
                <a:gd name="connsiteX1" fmla="*/ 0 w 3169920"/>
                <a:gd name="connsiteY1" fmla="*/ 2969623 h 2969623"/>
                <a:gd name="connsiteX2" fmla="*/ 3169920 w 3169920"/>
                <a:gd name="connsiteY2" fmla="*/ 2882537 h 2969623"/>
                <a:gd name="connsiteX3" fmla="*/ 1619794 w 3169920"/>
                <a:gd name="connsiteY3" fmla="*/ 0 h 2969623"/>
                <a:gd name="connsiteX0" fmla="*/ 1619794 w 3169920"/>
                <a:gd name="connsiteY0" fmla="*/ 0 h 2969623"/>
                <a:gd name="connsiteX1" fmla="*/ 174171 w 3169920"/>
                <a:gd name="connsiteY1" fmla="*/ 2307772 h 2969623"/>
                <a:gd name="connsiteX2" fmla="*/ 0 w 3169920"/>
                <a:gd name="connsiteY2" fmla="*/ 2969623 h 2969623"/>
                <a:gd name="connsiteX3" fmla="*/ 3169920 w 3169920"/>
                <a:gd name="connsiteY3" fmla="*/ 2882537 h 2969623"/>
                <a:gd name="connsiteX4" fmla="*/ 1619794 w 3169920"/>
                <a:gd name="connsiteY4" fmla="*/ 0 h 2969623"/>
                <a:gd name="connsiteX0" fmla="*/ 1619794 w 3169920"/>
                <a:gd name="connsiteY0" fmla="*/ 0 h 2969623"/>
                <a:gd name="connsiteX1" fmla="*/ 174171 w 3169920"/>
                <a:gd name="connsiteY1" fmla="*/ 2307772 h 2969623"/>
                <a:gd name="connsiteX2" fmla="*/ 0 w 3169920"/>
                <a:gd name="connsiteY2" fmla="*/ 2969623 h 2969623"/>
                <a:gd name="connsiteX3" fmla="*/ 3169920 w 3169920"/>
                <a:gd name="connsiteY3" fmla="*/ 2882537 h 2969623"/>
                <a:gd name="connsiteX4" fmla="*/ 1619794 w 3169920"/>
                <a:gd name="connsiteY4" fmla="*/ 0 h 2969623"/>
                <a:gd name="connsiteX0" fmla="*/ 1619794 w 3169920"/>
                <a:gd name="connsiteY0" fmla="*/ 0 h 2969623"/>
                <a:gd name="connsiteX1" fmla="*/ 174171 w 3169920"/>
                <a:gd name="connsiteY1" fmla="*/ 2307772 h 2969623"/>
                <a:gd name="connsiteX2" fmla="*/ 0 w 3169920"/>
                <a:gd name="connsiteY2" fmla="*/ 2969623 h 2969623"/>
                <a:gd name="connsiteX3" fmla="*/ 3169920 w 3169920"/>
                <a:gd name="connsiteY3" fmla="*/ 2882537 h 2969623"/>
                <a:gd name="connsiteX4" fmla="*/ 1619794 w 3169920"/>
                <a:gd name="connsiteY4" fmla="*/ 0 h 2969623"/>
                <a:gd name="connsiteX0" fmla="*/ 1619794 w 3169920"/>
                <a:gd name="connsiteY0" fmla="*/ 0 h 2969623"/>
                <a:gd name="connsiteX1" fmla="*/ 174171 w 3169920"/>
                <a:gd name="connsiteY1" fmla="*/ 2307772 h 2969623"/>
                <a:gd name="connsiteX2" fmla="*/ 0 w 3169920"/>
                <a:gd name="connsiteY2" fmla="*/ 2969623 h 2969623"/>
                <a:gd name="connsiteX3" fmla="*/ 3169920 w 3169920"/>
                <a:gd name="connsiteY3" fmla="*/ 2882537 h 2969623"/>
                <a:gd name="connsiteX4" fmla="*/ 1619794 w 3169920"/>
                <a:gd name="connsiteY4" fmla="*/ 0 h 2969623"/>
                <a:gd name="connsiteX0" fmla="*/ 1619794 w 3169920"/>
                <a:gd name="connsiteY0" fmla="*/ 0 h 2969623"/>
                <a:gd name="connsiteX1" fmla="*/ 174171 w 3169920"/>
                <a:gd name="connsiteY1" fmla="*/ 2307772 h 2969623"/>
                <a:gd name="connsiteX2" fmla="*/ 0 w 3169920"/>
                <a:gd name="connsiteY2" fmla="*/ 2969623 h 2969623"/>
                <a:gd name="connsiteX3" fmla="*/ 3169920 w 3169920"/>
                <a:gd name="connsiteY3" fmla="*/ 2882537 h 2969623"/>
                <a:gd name="connsiteX4" fmla="*/ 1619794 w 3169920"/>
                <a:gd name="connsiteY4" fmla="*/ 0 h 2969623"/>
                <a:gd name="connsiteX0" fmla="*/ 1619794 w 3169920"/>
                <a:gd name="connsiteY0" fmla="*/ 0 h 2969623"/>
                <a:gd name="connsiteX1" fmla="*/ 174171 w 3169920"/>
                <a:gd name="connsiteY1" fmla="*/ 2307772 h 2969623"/>
                <a:gd name="connsiteX2" fmla="*/ 0 w 3169920"/>
                <a:gd name="connsiteY2" fmla="*/ 2969623 h 2969623"/>
                <a:gd name="connsiteX3" fmla="*/ 3169920 w 3169920"/>
                <a:gd name="connsiteY3" fmla="*/ 2882537 h 2969623"/>
                <a:gd name="connsiteX4" fmla="*/ 1619794 w 3169920"/>
                <a:gd name="connsiteY4" fmla="*/ 0 h 2969623"/>
                <a:gd name="connsiteX0" fmla="*/ 1619794 w 3169920"/>
                <a:gd name="connsiteY0" fmla="*/ 0 h 2969623"/>
                <a:gd name="connsiteX1" fmla="*/ 174171 w 3169920"/>
                <a:gd name="connsiteY1" fmla="*/ 2307772 h 2969623"/>
                <a:gd name="connsiteX2" fmla="*/ 0 w 3169920"/>
                <a:gd name="connsiteY2" fmla="*/ 2969623 h 2969623"/>
                <a:gd name="connsiteX3" fmla="*/ 3169920 w 3169920"/>
                <a:gd name="connsiteY3" fmla="*/ 2882537 h 2969623"/>
                <a:gd name="connsiteX4" fmla="*/ 2647405 w 3169920"/>
                <a:gd name="connsiteY4" fmla="*/ 1654629 h 2969623"/>
                <a:gd name="connsiteX5" fmla="*/ 1619794 w 3169920"/>
                <a:gd name="connsiteY5" fmla="*/ 0 h 2969623"/>
                <a:gd name="connsiteX0" fmla="*/ 1619794 w 3169920"/>
                <a:gd name="connsiteY0" fmla="*/ 0 h 2969623"/>
                <a:gd name="connsiteX1" fmla="*/ 174171 w 3169920"/>
                <a:gd name="connsiteY1" fmla="*/ 2307772 h 2969623"/>
                <a:gd name="connsiteX2" fmla="*/ 0 w 3169920"/>
                <a:gd name="connsiteY2" fmla="*/ 2969623 h 2969623"/>
                <a:gd name="connsiteX3" fmla="*/ 3169920 w 3169920"/>
                <a:gd name="connsiteY3" fmla="*/ 2882537 h 2969623"/>
                <a:gd name="connsiteX4" fmla="*/ 2647405 w 3169920"/>
                <a:gd name="connsiteY4" fmla="*/ 1654629 h 2969623"/>
                <a:gd name="connsiteX5" fmla="*/ 1619794 w 3169920"/>
                <a:gd name="connsiteY5" fmla="*/ 0 h 2969623"/>
                <a:gd name="connsiteX0" fmla="*/ 1619794 w 3222912"/>
                <a:gd name="connsiteY0" fmla="*/ 0 h 2969623"/>
                <a:gd name="connsiteX1" fmla="*/ 174171 w 3222912"/>
                <a:gd name="connsiteY1" fmla="*/ 2307772 h 2969623"/>
                <a:gd name="connsiteX2" fmla="*/ 0 w 3222912"/>
                <a:gd name="connsiteY2" fmla="*/ 2969623 h 2969623"/>
                <a:gd name="connsiteX3" fmla="*/ 3169920 w 3222912"/>
                <a:gd name="connsiteY3" fmla="*/ 2882537 h 2969623"/>
                <a:gd name="connsiteX4" fmla="*/ 2987040 w 3222912"/>
                <a:gd name="connsiteY4" fmla="*/ 2368732 h 2969623"/>
                <a:gd name="connsiteX5" fmla="*/ 1619794 w 3222912"/>
                <a:gd name="connsiteY5" fmla="*/ 0 h 2969623"/>
                <a:gd name="connsiteX0" fmla="*/ 1619794 w 3222912"/>
                <a:gd name="connsiteY0" fmla="*/ 0 h 2969623"/>
                <a:gd name="connsiteX1" fmla="*/ 174171 w 3222912"/>
                <a:gd name="connsiteY1" fmla="*/ 2307772 h 2969623"/>
                <a:gd name="connsiteX2" fmla="*/ 0 w 3222912"/>
                <a:gd name="connsiteY2" fmla="*/ 2969623 h 2969623"/>
                <a:gd name="connsiteX3" fmla="*/ 3169920 w 3222912"/>
                <a:gd name="connsiteY3" fmla="*/ 2882537 h 2969623"/>
                <a:gd name="connsiteX4" fmla="*/ 2987040 w 3222912"/>
                <a:gd name="connsiteY4" fmla="*/ 2368732 h 2969623"/>
                <a:gd name="connsiteX5" fmla="*/ 1619794 w 3222912"/>
                <a:gd name="connsiteY5" fmla="*/ 0 h 2969623"/>
                <a:gd name="connsiteX0" fmla="*/ 1619794 w 3169920"/>
                <a:gd name="connsiteY0" fmla="*/ 0 h 2969623"/>
                <a:gd name="connsiteX1" fmla="*/ 174171 w 3169920"/>
                <a:gd name="connsiteY1" fmla="*/ 2307772 h 2969623"/>
                <a:gd name="connsiteX2" fmla="*/ 0 w 3169920"/>
                <a:gd name="connsiteY2" fmla="*/ 2969623 h 2969623"/>
                <a:gd name="connsiteX3" fmla="*/ 3169920 w 3169920"/>
                <a:gd name="connsiteY3" fmla="*/ 2882537 h 2969623"/>
                <a:gd name="connsiteX4" fmla="*/ 2987040 w 3169920"/>
                <a:gd name="connsiteY4" fmla="*/ 2368732 h 2969623"/>
                <a:gd name="connsiteX5" fmla="*/ 1619794 w 3169920"/>
                <a:gd name="connsiteY5" fmla="*/ 0 h 2969623"/>
                <a:gd name="connsiteX0" fmla="*/ 1619794 w 3169920"/>
                <a:gd name="connsiteY0" fmla="*/ 0 h 2969623"/>
                <a:gd name="connsiteX1" fmla="*/ 174171 w 3169920"/>
                <a:gd name="connsiteY1" fmla="*/ 2307772 h 2969623"/>
                <a:gd name="connsiteX2" fmla="*/ 0 w 3169920"/>
                <a:gd name="connsiteY2" fmla="*/ 2969623 h 2969623"/>
                <a:gd name="connsiteX3" fmla="*/ 3169920 w 3169920"/>
                <a:gd name="connsiteY3" fmla="*/ 2882537 h 2969623"/>
                <a:gd name="connsiteX4" fmla="*/ 2987040 w 3169920"/>
                <a:gd name="connsiteY4" fmla="*/ 2368732 h 2969623"/>
                <a:gd name="connsiteX5" fmla="*/ 1619794 w 3169920"/>
                <a:gd name="connsiteY5" fmla="*/ 0 h 2969623"/>
                <a:gd name="connsiteX0" fmla="*/ 1619794 w 3169920"/>
                <a:gd name="connsiteY0" fmla="*/ 0 h 2969623"/>
                <a:gd name="connsiteX1" fmla="*/ 174171 w 3169920"/>
                <a:gd name="connsiteY1" fmla="*/ 2307772 h 2969623"/>
                <a:gd name="connsiteX2" fmla="*/ 0 w 3169920"/>
                <a:gd name="connsiteY2" fmla="*/ 2969623 h 2969623"/>
                <a:gd name="connsiteX3" fmla="*/ 3169920 w 3169920"/>
                <a:gd name="connsiteY3" fmla="*/ 2882537 h 2969623"/>
                <a:gd name="connsiteX4" fmla="*/ 2987040 w 3169920"/>
                <a:gd name="connsiteY4" fmla="*/ 2368732 h 2969623"/>
                <a:gd name="connsiteX5" fmla="*/ 1619794 w 3169920"/>
                <a:gd name="connsiteY5" fmla="*/ 0 h 2969623"/>
                <a:gd name="connsiteX0" fmla="*/ 1619794 w 3169920"/>
                <a:gd name="connsiteY0" fmla="*/ 0 h 2969623"/>
                <a:gd name="connsiteX1" fmla="*/ 174171 w 3169920"/>
                <a:gd name="connsiteY1" fmla="*/ 2307772 h 2969623"/>
                <a:gd name="connsiteX2" fmla="*/ 0 w 3169920"/>
                <a:gd name="connsiteY2" fmla="*/ 2969623 h 2969623"/>
                <a:gd name="connsiteX3" fmla="*/ 3169920 w 3169920"/>
                <a:gd name="connsiteY3" fmla="*/ 2882537 h 2969623"/>
                <a:gd name="connsiteX4" fmla="*/ 2987040 w 3169920"/>
                <a:gd name="connsiteY4" fmla="*/ 2368732 h 2969623"/>
                <a:gd name="connsiteX5" fmla="*/ 1619794 w 3169920"/>
                <a:gd name="connsiteY5" fmla="*/ 0 h 2969623"/>
                <a:gd name="connsiteX0" fmla="*/ 1619794 w 3169920"/>
                <a:gd name="connsiteY0" fmla="*/ 0 h 2969623"/>
                <a:gd name="connsiteX1" fmla="*/ 174171 w 3169920"/>
                <a:gd name="connsiteY1" fmla="*/ 2307772 h 2969623"/>
                <a:gd name="connsiteX2" fmla="*/ 0 w 3169920"/>
                <a:gd name="connsiteY2" fmla="*/ 2969623 h 2969623"/>
                <a:gd name="connsiteX3" fmla="*/ 3169920 w 3169920"/>
                <a:gd name="connsiteY3" fmla="*/ 2882537 h 2969623"/>
                <a:gd name="connsiteX4" fmla="*/ 2987040 w 3169920"/>
                <a:gd name="connsiteY4" fmla="*/ 2368732 h 2969623"/>
                <a:gd name="connsiteX5" fmla="*/ 1619794 w 3169920"/>
                <a:gd name="connsiteY5" fmla="*/ 0 h 2969623"/>
                <a:gd name="connsiteX0" fmla="*/ 1619794 w 3169920"/>
                <a:gd name="connsiteY0" fmla="*/ 0 h 2969623"/>
                <a:gd name="connsiteX1" fmla="*/ 174171 w 3169920"/>
                <a:gd name="connsiteY1" fmla="*/ 2307772 h 2969623"/>
                <a:gd name="connsiteX2" fmla="*/ 0 w 3169920"/>
                <a:gd name="connsiteY2" fmla="*/ 2969623 h 2969623"/>
                <a:gd name="connsiteX3" fmla="*/ 3169920 w 3169920"/>
                <a:gd name="connsiteY3" fmla="*/ 2882537 h 2969623"/>
                <a:gd name="connsiteX4" fmla="*/ 2987040 w 3169920"/>
                <a:gd name="connsiteY4" fmla="*/ 2368732 h 2969623"/>
                <a:gd name="connsiteX5" fmla="*/ 1619794 w 3169920"/>
                <a:gd name="connsiteY5" fmla="*/ 0 h 2969623"/>
                <a:gd name="connsiteX0" fmla="*/ 1619794 w 3169920"/>
                <a:gd name="connsiteY0" fmla="*/ 0 h 2969623"/>
                <a:gd name="connsiteX1" fmla="*/ 174171 w 3169920"/>
                <a:gd name="connsiteY1" fmla="*/ 2307772 h 2969623"/>
                <a:gd name="connsiteX2" fmla="*/ 0 w 3169920"/>
                <a:gd name="connsiteY2" fmla="*/ 2969623 h 2969623"/>
                <a:gd name="connsiteX3" fmla="*/ 3169920 w 3169920"/>
                <a:gd name="connsiteY3" fmla="*/ 2882537 h 2969623"/>
                <a:gd name="connsiteX4" fmla="*/ 2987040 w 3169920"/>
                <a:gd name="connsiteY4" fmla="*/ 2368732 h 2969623"/>
                <a:gd name="connsiteX5" fmla="*/ 1619794 w 3169920"/>
                <a:gd name="connsiteY5" fmla="*/ 0 h 2969623"/>
                <a:gd name="connsiteX0" fmla="*/ 1651706 w 3201832"/>
                <a:gd name="connsiteY0" fmla="*/ 0 h 2969623"/>
                <a:gd name="connsiteX1" fmla="*/ 31912 w 3201832"/>
                <a:gd name="connsiteY1" fmla="*/ 2969623 h 2969623"/>
                <a:gd name="connsiteX2" fmla="*/ 3201832 w 3201832"/>
                <a:gd name="connsiteY2" fmla="*/ 2882537 h 2969623"/>
                <a:gd name="connsiteX3" fmla="*/ 3018952 w 3201832"/>
                <a:gd name="connsiteY3" fmla="*/ 2368732 h 2969623"/>
                <a:gd name="connsiteX4" fmla="*/ 1651706 w 3201832"/>
                <a:gd name="connsiteY4" fmla="*/ 0 h 2969623"/>
                <a:gd name="connsiteX0" fmla="*/ 1619794 w 3169920"/>
                <a:gd name="connsiteY0" fmla="*/ 0 h 2969623"/>
                <a:gd name="connsiteX1" fmla="*/ 0 w 3169920"/>
                <a:gd name="connsiteY1" fmla="*/ 2969623 h 2969623"/>
                <a:gd name="connsiteX2" fmla="*/ 3169920 w 3169920"/>
                <a:gd name="connsiteY2" fmla="*/ 2882537 h 2969623"/>
                <a:gd name="connsiteX3" fmla="*/ 2987040 w 3169920"/>
                <a:gd name="connsiteY3" fmla="*/ 2368732 h 2969623"/>
                <a:gd name="connsiteX4" fmla="*/ 1619794 w 3169920"/>
                <a:gd name="connsiteY4" fmla="*/ 0 h 2969623"/>
                <a:gd name="connsiteX0" fmla="*/ 1619794 w 3169920"/>
                <a:gd name="connsiteY0" fmla="*/ 0 h 2969623"/>
                <a:gd name="connsiteX1" fmla="*/ 0 w 3169920"/>
                <a:gd name="connsiteY1" fmla="*/ 2969623 h 2969623"/>
                <a:gd name="connsiteX2" fmla="*/ 3169920 w 3169920"/>
                <a:gd name="connsiteY2" fmla="*/ 2882537 h 2969623"/>
                <a:gd name="connsiteX3" fmla="*/ 2987040 w 3169920"/>
                <a:gd name="connsiteY3" fmla="*/ 2368732 h 2969623"/>
                <a:gd name="connsiteX4" fmla="*/ 1619794 w 3169920"/>
                <a:gd name="connsiteY4" fmla="*/ 0 h 2969623"/>
                <a:gd name="connsiteX0" fmla="*/ 1620044 w 3170170"/>
                <a:gd name="connsiteY0" fmla="*/ 0 h 2969623"/>
                <a:gd name="connsiteX1" fmla="*/ 250 w 3170170"/>
                <a:gd name="connsiteY1" fmla="*/ 2969623 h 2969623"/>
                <a:gd name="connsiteX2" fmla="*/ 3170170 w 3170170"/>
                <a:gd name="connsiteY2" fmla="*/ 2882537 h 2969623"/>
                <a:gd name="connsiteX3" fmla="*/ 2987290 w 3170170"/>
                <a:gd name="connsiteY3" fmla="*/ 2368732 h 2969623"/>
                <a:gd name="connsiteX4" fmla="*/ 1620044 w 3170170"/>
                <a:gd name="connsiteY4" fmla="*/ 0 h 2969623"/>
                <a:gd name="connsiteX0" fmla="*/ 1620044 w 3206838"/>
                <a:gd name="connsiteY0" fmla="*/ 65 h 2969688"/>
                <a:gd name="connsiteX1" fmla="*/ 250 w 3206838"/>
                <a:gd name="connsiteY1" fmla="*/ 2969688 h 2969688"/>
                <a:gd name="connsiteX2" fmla="*/ 3170170 w 3206838"/>
                <a:gd name="connsiteY2" fmla="*/ 2882602 h 2969688"/>
                <a:gd name="connsiteX3" fmla="*/ 1620044 w 3206838"/>
                <a:gd name="connsiteY3" fmla="*/ 65 h 2969688"/>
                <a:gd name="connsiteX0" fmla="*/ 1620044 w 3170170"/>
                <a:gd name="connsiteY0" fmla="*/ 66 h 2969689"/>
                <a:gd name="connsiteX1" fmla="*/ 250 w 3170170"/>
                <a:gd name="connsiteY1" fmla="*/ 2969689 h 2969689"/>
                <a:gd name="connsiteX2" fmla="*/ 3170170 w 3170170"/>
                <a:gd name="connsiteY2" fmla="*/ 2882603 h 2969689"/>
                <a:gd name="connsiteX3" fmla="*/ 1620044 w 3170170"/>
                <a:gd name="connsiteY3" fmla="*/ 66 h 2969689"/>
                <a:gd name="connsiteX0" fmla="*/ 1620044 w 3170170"/>
                <a:gd name="connsiteY0" fmla="*/ 66 h 2969689"/>
                <a:gd name="connsiteX1" fmla="*/ 250 w 3170170"/>
                <a:gd name="connsiteY1" fmla="*/ 2969689 h 2969689"/>
                <a:gd name="connsiteX2" fmla="*/ 3170170 w 3170170"/>
                <a:gd name="connsiteY2" fmla="*/ 2882603 h 2969689"/>
                <a:gd name="connsiteX3" fmla="*/ 1620044 w 3170170"/>
                <a:gd name="connsiteY3" fmla="*/ 66 h 2969689"/>
                <a:gd name="connsiteX0" fmla="*/ 1620044 w 3170170"/>
                <a:gd name="connsiteY0" fmla="*/ 66 h 2969689"/>
                <a:gd name="connsiteX1" fmla="*/ 250 w 3170170"/>
                <a:gd name="connsiteY1" fmla="*/ 2969689 h 2969689"/>
                <a:gd name="connsiteX2" fmla="*/ 3170170 w 3170170"/>
                <a:gd name="connsiteY2" fmla="*/ 2882603 h 2969689"/>
                <a:gd name="connsiteX3" fmla="*/ 1620044 w 3170170"/>
                <a:gd name="connsiteY3" fmla="*/ 66 h 2969689"/>
                <a:gd name="connsiteX0" fmla="*/ 1620044 w 3170170"/>
                <a:gd name="connsiteY0" fmla="*/ 66 h 2969689"/>
                <a:gd name="connsiteX1" fmla="*/ 250 w 3170170"/>
                <a:gd name="connsiteY1" fmla="*/ 2969689 h 2969689"/>
                <a:gd name="connsiteX2" fmla="*/ 3170170 w 3170170"/>
                <a:gd name="connsiteY2" fmla="*/ 2882603 h 2969689"/>
                <a:gd name="connsiteX3" fmla="*/ 1620044 w 3170170"/>
                <a:gd name="connsiteY3" fmla="*/ 66 h 2969689"/>
                <a:gd name="connsiteX0" fmla="*/ 1620044 w 3170170"/>
                <a:gd name="connsiteY0" fmla="*/ 66 h 2969689"/>
                <a:gd name="connsiteX1" fmla="*/ 250 w 3170170"/>
                <a:gd name="connsiteY1" fmla="*/ 2969689 h 2969689"/>
                <a:gd name="connsiteX2" fmla="*/ 3170170 w 3170170"/>
                <a:gd name="connsiteY2" fmla="*/ 2882603 h 2969689"/>
                <a:gd name="connsiteX3" fmla="*/ 1620044 w 3170170"/>
                <a:gd name="connsiteY3" fmla="*/ 66 h 2969689"/>
                <a:gd name="connsiteX0" fmla="*/ 1620044 w 3170170"/>
                <a:gd name="connsiteY0" fmla="*/ 66 h 2969689"/>
                <a:gd name="connsiteX1" fmla="*/ 250 w 3170170"/>
                <a:gd name="connsiteY1" fmla="*/ 2969689 h 2969689"/>
                <a:gd name="connsiteX2" fmla="*/ 3170170 w 3170170"/>
                <a:gd name="connsiteY2" fmla="*/ 2882603 h 2969689"/>
                <a:gd name="connsiteX3" fmla="*/ 1620044 w 3170170"/>
                <a:gd name="connsiteY3" fmla="*/ 66 h 2969689"/>
                <a:gd name="connsiteX0" fmla="*/ 1620044 w 3170170"/>
                <a:gd name="connsiteY0" fmla="*/ 0 h 2969623"/>
                <a:gd name="connsiteX1" fmla="*/ 250 w 3170170"/>
                <a:gd name="connsiteY1" fmla="*/ 2969623 h 2969623"/>
                <a:gd name="connsiteX2" fmla="*/ 3170170 w 3170170"/>
                <a:gd name="connsiteY2" fmla="*/ 2882537 h 2969623"/>
                <a:gd name="connsiteX3" fmla="*/ 1620044 w 3170170"/>
                <a:gd name="connsiteY3" fmla="*/ 0 h 2969623"/>
                <a:gd name="connsiteX0" fmla="*/ 1619986 w 3170112"/>
                <a:gd name="connsiteY0" fmla="*/ 0 h 2969623"/>
                <a:gd name="connsiteX1" fmla="*/ 192 w 3170112"/>
                <a:gd name="connsiteY1" fmla="*/ 2969623 h 2969623"/>
                <a:gd name="connsiteX2" fmla="*/ 3170112 w 3170112"/>
                <a:gd name="connsiteY2" fmla="*/ 2882537 h 2969623"/>
                <a:gd name="connsiteX3" fmla="*/ 1619986 w 3170112"/>
                <a:gd name="connsiteY3" fmla="*/ 0 h 2969623"/>
                <a:gd name="connsiteX0" fmla="*/ 1620006 w 3170132"/>
                <a:gd name="connsiteY0" fmla="*/ 0 h 2969623"/>
                <a:gd name="connsiteX1" fmla="*/ 212 w 3170132"/>
                <a:gd name="connsiteY1" fmla="*/ 2969623 h 2969623"/>
                <a:gd name="connsiteX2" fmla="*/ 3170132 w 3170132"/>
                <a:gd name="connsiteY2" fmla="*/ 2882537 h 2969623"/>
                <a:gd name="connsiteX3" fmla="*/ 1620006 w 3170132"/>
                <a:gd name="connsiteY3" fmla="*/ 0 h 2969623"/>
                <a:gd name="connsiteX0" fmla="*/ 1620006 w 3170132"/>
                <a:gd name="connsiteY0" fmla="*/ 0 h 2969623"/>
                <a:gd name="connsiteX1" fmla="*/ 212 w 3170132"/>
                <a:gd name="connsiteY1" fmla="*/ 2969623 h 2969623"/>
                <a:gd name="connsiteX2" fmla="*/ 3170132 w 3170132"/>
                <a:gd name="connsiteY2" fmla="*/ 2882537 h 2969623"/>
                <a:gd name="connsiteX3" fmla="*/ 1620006 w 3170132"/>
                <a:gd name="connsiteY3" fmla="*/ 0 h 2969623"/>
                <a:gd name="connsiteX0" fmla="*/ 1620006 w 3170132"/>
                <a:gd name="connsiteY0" fmla="*/ 0 h 2969623"/>
                <a:gd name="connsiteX1" fmla="*/ 212 w 3170132"/>
                <a:gd name="connsiteY1" fmla="*/ 2969623 h 2969623"/>
                <a:gd name="connsiteX2" fmla="*/ 3170132 w 3170132"/>
                <a:gd name="connsiteY2" fmla="*/ 2882537 h 2969623"/>
                <a:gd name="connsiteX3" fmla="*/ 1620006 w 3170132"/>
                <a:gd name="connsiteY3" fmla="*/ 0 h 2969623"/>
                <a:gd name="connsiteX0" fmla="*/ 1620006 w 3170132"/>
                <a:gd name="connsiteY0" fmla="*/ 0 h 2969623"/>
                <a:gd name="connsiteX1" fmla="*/ 212 w 3170132"/>
                <a:gd name="connsiteY1" fmla="*/ 2969623 h 2969623"/>
                <a:gd name="connsiteX2" fmla="*/ 3170132 w 3170132"/>
                <a:gd name="connsiteY2" fmla="*/ 2882537 h 2969623"/>
                <a:gd name="connsiteX3" fmla="*/ 1620006 w 3170132"/>
                <a:gd name="connsiteY3" fmla="*/ 0 h 2969623"/>
                <a:gd name="connsiteX0" fmla="*/ 1620006 w 3170132"/>
                <a:gd name="connsiteY0" fmla="*/ 0 h 2969623"/>
                <a:gd name="connsiteX1" fmla="*/ 212 w 3170132"/>
                <a:gd name="connsiteY1" fmla="*/ 2969623 h 2969623"/>
                <a:gd name="connsiteX2" fmla="*/ 3170132 w 3170132"/>
                <a:gd name="connsiteY2" fmla="*/ 2882537 h 2969623"/>
                <a:gd name="connsiteX3" fmla="*/ 1620006 w 3170132"/>
                <a:gd name="connsiteY3" fmla="*/ 0 h 2969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0132" h="2969623">
                  <a:moveTo>
                    <a:pt x="1620006" y="0"/>
                  </a:moveTo>
                  <a:cubicBezTo>
                    <a:pt x="1329056" y="442410"/>
                    <a:pt x="-19457" y="2479116"/>
                    <a:pt x="212" y="2969623"/>
                  </a:cubicBezTo>
                  <a:lnTo>
                    <a:pt x="3170132" y="2882537"/>
                  </a:lnTo>
                  <a:cubicBezTo>
                    <a:pt x="3100562" y="2397685"/>
                    <a:pt x="2047922" y="618530"/>
                    <a:pt x="162000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332C654-8017-190E-F6DA-FF893688E3D6}"/>
              </a:ext>
            </a:extLst>
          </p:cNvPr>
          <p:cNvGrpSpPr/>
          <p:nvPr/>
        </p:nvGrpSpPr>
        <p:grpSpPr>
          <a:xfrm>
            <a:off x="1866717" y="4695944"/>
            <a:ext cx="404837" cy="609864"/>
            <a:chOff x="5122486" y="755650"/>
            <a:chExt cx="3286224" cy="4950508"/>
          </a:xfrm>
          <a:solidFill>
            <a:srgbClr val="00AEEF"/>
          </a:solidFill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C77846D-3AB2-DA81-96F5-2CF1032E1EF6}"/>
                </a:ext>
              </a:extLst>
            </p:cNvPr>
            <p:cNvSpPr/>
            <p:nvPr/>
          </p:nvSpPr>
          <p:spPr>
            <a:xfrm>
              <a:off x="5122486" y="2419934"/>
              <a:ext cx="3286224" cy="32862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BF5B55-589B-9942-0797-E76D8D0F6C5C}"/>
                </a:ext>
              </a:extLst>
            </p:cNvPr>
            <p:cNvSpPr/>
            <p:nvPr/>
          </p:nvSpPr>
          <p:spPr>
            <a:xfrm>
              <a:off x="5180532" y="755650"/>
              <a:ext cx="3170132" cy="2969623"/>
            </a:xfrm>
            <a:custGeom>
              <a:avLst/>
              <a:gdLst>
                <a:gd name="connsiteX0" fmla="*/ 1619794 w 3169920"/>
                <a:gd name="connsiteY0" fmla="*/ 0 h 2969623"/>
                <a:gd name="connsiteX1" fmla="*/ 0 w 3169920"/>
                <a:gd name="connsiteY1" fmla="*/ 2969623 h 2969623"/>
                <a:gd name="connsiteX2" fmla="*/ 3169920 w 3169920"/>
                <a:gd name="connsiteY2" fmla="*/ 2882537 h 2969623"/>
                <a:gd name="connsiteX3" fmla="*/ 1619794 w 3169920"/>
                <a:gd name="connsiteY3" fmla="*/ 0 h 2969623"/>
                <a:gd name="connsiteX0" fmla="*/ 1619794 w 3169920"/>
                <a:gd name="connsiteY0" fmla="*/ 0 h 2969623"/>
                <a:gd name="connsiteX1" fmla="*/ 174171 w 3169920"/>
                <a:gd name="connsiteY1" fmla="*/ 2307772 h 2969623"/>
                <a:gd name="connsiteX2" fmla="*/ 0 w 3169920"/>
                <a:gd name="connsiteY2" fmla="*/ 2969623 h 2969623"/>
                <a:gd name="connsiteX3" fmla="*/ 3169920 w 3169920"/>
                <a:gd name="connsiteY3" fmla="*/ 2882537 h 2969623"/>
                <a:gd name="connsiteX4" fmla="*/ 1619794 w 3169920"/>
                <a:gd name="connsiteY4" fmla="*/ 0 h 2969623"/>
                <a:gd name="connsiteX0" fmla="*/ 1619794 w 3169920"/>
                <a:gd name="connsiteY0" fmla="*/ 0 h 2969623"/>
                <a:gd name="connsiteX1" fmla="*/ 174171 w 3169920"/>
                <a:gd name="connsiteY1" fmla="*/ 2307772 h 2969623"/>
                <a:gd name="connsiteX2" fmla="*/ 0 w 3169920"/>
                <a:gd name="connsiteY2" fmla="*/ 2969623 h 2969623"/>
                <a:gd name="connsiteX3" fmla="*/ 3169920 w 3169920"/>
                <a:gd name="connsiteY3" fmla="*/ 2882537 h 2969623"/>
                <a:gd name="connsiteX4" fmla="*/ 1619794 w 3169920"/>
                <a:gd name="connsiteY4" fmla="*/ 0 h 2969623"/>
                <a:gd name="connsiteX0" fmla="*/ 1619794 w 3169920"/>
                <a:gd name="connsiteY0" fmla="*/ 0 h 2969623"/>
                <a:gd name="connsiteX1" fmla="*/ 174171 w 3169920"/>
                <a:gd name="connsiteY1" fmla="*/ 2307772 h 2969623"/>
                <a:gd name="connsiteX2" fmla="*/ 0 w 3169920"/>
                <a:gd name="connsiteY2" fmla="*/ 2969623 h 2969623"/>
                <a:gd name="connsiteX3" fmla="*/ 3169920 w 3169920"/>
                <a:gd name="connsiteY3" fmla="*/ 2882537 h 2969623"/>
                <a:gd name="connsiteX4" fmla="*/ 1619794 w 3169920"/>
                <a:gd name="connsiteY4" fmla="*/ 0 h 2969623"/>
                <a:gd name="connsiteX0" fmla="*/ 1619794 w 3169920"/>
                <a:gd name="connsiteY0" fmla="*/ 0 h 2969623"/>
                <a:gd name="connsiteX1" fmla="*/ 174171 w 3169920"/>
                <a:gd name="connsiteY1" fmla="*/ 2307772 h 2969623"/>
                <a:gd name="connsiteX2" fmla="*/ 0 w 3169920"/>
                <a:gd name="connsiteY2" fmla="*/ 2969623 h 2969623"/>
                <a:gd name="connsiteX3" fmla="*/ 3169920 w 3169920"/>
                <a:gd name="connsiteY3" fmla="*/ 2882537 h 2969623"/>
                <a:gd name="connsiteX4" fmla="*/ 1619794 w 3169920"/>
                <a:gd name="connsiteY4" fmla="*/ 0 h 2969623"/>
                <a:gd name="connsiteX0" fmla="*/ 1619794 w 3169920"/>
                <a:gd name="connsiteY0" fmla="*/ 0 h 2969623"/>
                <a:gd name="connsiteX1" fmla="*/ 174171 w 3169920"/>
                <a:gd name="connsiteY1" fmla="*/ 2307772 h 2969623"/>
                <a:gd name="connsiteX2" fmla="*/ 0 w 3169920"/>
                <a:gd name="connsiteY2" fmla="*/ 2969623 h 2969623"/>
                <a:gd name="connsiteX3" fmla="*/ 3169920 w 3169920"/>
                <a:gd name="connsiteY3" fmla="*/ 2882537 h 2969623"/>
                <a:gd name="connsiteX4" fmla="*/ 1619794 w 3169920"/>
                <a:gd name="connsiteY4" fmla="*/ 0 h 2969623"/>
                <a:gd name="connsiteX0" fmla="*/ 1619794 w 3169920"/>
                <a:gd name="connsiteY0" fmla="*/ 0 h 2969623"/>
                <a:gd name="connsiteX1" fmla="*/ 174171 w 3169920"/>
                <a:gd name="connsiteY1" fmla="*/ 2307772 h 2969623"/>
                <a:gd name="connsiteX2" fmla="*/ 0 w 3169920"/>
                <a:gd name="connsiteY2" fmla="*/ 2969623 h 2969623"/>
                <a:gd name="connsiteX3" fmla="*/ 3169920 w 3169920"/>
                <a:gd name="connsiteY3" fmla="*/ 2882537 h 2969623"/>
                <a:gd name="connsiteX4" fmla="*/ 1619794 w 3169920"/>
                <a:gd name="connsiteY4" fmla="*/ 0 h 2969623"/>
                <a:gd name="connsiteX0" fmla="*/ 1619794 w 3169920"/>
                <a:gd name="connsiteY0" fmla="*/ 0 h 2969623"/>
                <a:gd name="connsiteX1" fmla="*/ 174171 w 3169920"/>
                <a:gd name="connsiteY1" fmla="*/ 2307772 h 2969623"/>
                <a:gd name="connsiteX2" fmla="*/ 0 w 3169920"/>
                <a:gd name="connsiteY2" fmla="*/ 2969623 h 2969623"/>
                <a:gd name="connsiteX3" fmla="*/ 3169920 w 3169920"/>
                <a:gd name="connsiteY3" fmla="*/ 2882537 h 2969623"/>
                <a:gd name="connsiteX4" fmla="*/ 2647405 w 3169920"/>
                <a:gd name="connsiteY4" fmla="*/ 1654629 h 2969623"/>
                <a:gd name="connsiteX5" fmla="*/ 1619794 w 3169920"/>
                <a:gd name="connsiteY5" fmla="*/ 0 h 2969623"/>
                <a:gd name="connsiteX0" fmla="*/ 1619794 w 3169920"/>
                <a:gd name="connsiteY0" fmla="*/ 0 h 2969623"/>
                <a:gd name="connsiteX1" fmla="*/ 174171 w 3169920"/>
                <a:gd name="connsiteY1" fmla="*/ 2307772 h 2969623"/>
                <a:gd name="connsiteX2" fmla="*/ 0 w 3169920"/>
                <a:gd name="connsiteY2" fmla="*/ 2969623 h 2969623"/>
                <a:gd name="connsiteX3" fmla="*/ 3169920 w 3169920"/>
                <a:gd name="connsiteY3" fmla="*/ 2882537 h 2969623"/>
                <a:gd name="connsiteX4" fmla="*/ 2647405 w 3169920"/>
                <a:gd name="connsiteY4" fmla="*/ 1654629 h 2969623"/>
                <a:gd name="connsiteX5" fmla="*/ 1619794 w 3169920"/>
                <a:gd name="connsiteY5" fmla="*/ 0 h 2969623"/>
                <a:gd name="connsiteX0" fmla="*/ 1619794 w 3222912"/>
                <a:gd name="connsiteY0" fmla="*/ 0 h 2969623"/>
                <a:gd name="connsiteX1" fmla="*/ 174171 w 3222912"/>
                <a:gd name="connsiteY1" fmla="*/ 2307772 h 2969623"/>
                <a:gd name="connsiteX2" fmla="*/ 0 w 3222912"/>
                <a:gd name="connsiteY2" fmla="*/ 2969623 h 2969623"/>
                <a:gd name="connsiteX3" fmla="*/ 3169920 w 3222912"/>
                <a:gd name="connsiteY3" fmla="*/ 2882537 h 2969623"/>
                <a:gd name="connsiteX4" fmla="*/ 2987040 w 3222912"/>
                <a:gd name="connsiteY4" fmla="*/ 2368732 h 2969623"/>
                <a:gd name="connsiteX5" fmla="*/ 1619794 w 3222912"/>
                <a:gd name="connsiteY5" fmla="*/ 0 h 2969623"/>
                <a:gd name="connsiteX0" fmla="*/ 1619794 w 3222912"/>
                <a:gd name="connsiteY0" fmla="*/ 0 h 2969623"/>
                <a:gd name="connsiteX1" fmla="*/ 174171 w 3222912"/>
                <a:gd name="connsiteY1" fmla="*/ 2307772 h 2969623"/>
                <a:gd name="connsiteX2" fmla="*/ 0 w 3222912"/>
                <a:gd name="connsiteY2" fmla="*/ 2969623 h 2969623"/>
                <a:gd name="connsiteX3" fmla="*/ 3169920 w 3222912"/>
                <a:gd name="connsiteY3" fmla="*/ 2882537 h 2969623"/>
                <a:gd name="connsiteX4" fmla="*/ 2987040 w 3222912"/>
                <a:gd name="connsiteY4" fmla="*/ 2368732 h 2969623"/>
                <a:gd name="connsiteX5" fmla="*/ 1619794 w 3222912"/>
                <a:gd name="connsiteY5" fmla="*/ 0 h 2969623"/>
                <a:gd name="connsiteX0" fmla="*/ 1619794 w 3169920"/>
                <a:gd name="connsiteY0" fmla="*/ 0 h 2969623"/>
                <a:gd name="connsiteX1" fmla="*/ 174171 w 3169920"/>
                <a:gd name="connsiteY1" fmla="*/ 2307772 h 2969623"/>
                <a:gd name="connsiteX2" fmla="*/ 0 w 3169920"/>
                <a:gd name="connsiteY2" fmla="*/ 2969623 h 2969623"/>
                <a:gd name="connsiteX3" fmla="*/ 3169920 w 3169920"/>
                <a:gd name="connsiteY3" fmla="*/ 2882537 h 2969623"/>
                <a:gd name="connsiteX4" fmla="*/ 2987040 w 3169920"/>
                <a:gd name="connsiteY4" fmla="*/ 2368732 h 2969623"/>
                <a:gd name="connsiteX5" fmla="*/ 1619794 w 3169920"/>
                <a:gd name="connsiteY5" fmla="*/ 0 h 2969623"/>
                <a:gd name="connsiteX0" fmla="*/ 1619794 w 3169920"/>
                <a:gd name="connsiteY0" fmla="*/ 0 h 2969623"/>
                <a:gd name="connsiteX1" fmla="*/ 174171 w 3169920"/>
                <a:gd name="connsiteY1" fmla="*/ 2307772 h 2969623"/>
                <a:gd name="connsiteX2" fmla="*/ 0 w 3169920"/>
                <a:gd name="connsiteY2" fmla="*/ 2969623 h 2969623"/>
                <a:gd name="connsiteX3" fmla="*/ 3169920 w 3169920"/>
                <a:gd name="connsiteY3" fmla="*/ 2882537 h 2969623"/>
                <a:gd name="connsiteX4" fmla="*/ 2987040 w 3169920"/>
                <a:gd name="connsiteY4" fmla="*/ 2368732 h 2969623"/>
                <a:gd name="connsiteX5" fmla="*/ 1619794 w 3169920"/>
                <a:gd name="connsiteY5" fmla="*/ 0 h 2969623"/>
                <a:gd name="connsiteX0" fmla="*/ 1619794 w 3169920"/>
                <a:gd name="connsiteY0" fmla="*/ 0 h 2969623"/>
                <a:gd name="connsiteX1" fmla="*/ 174171 w 3169920"/>
                <a:gd name="connsiteY1" fmla="*/ 2307772 h 2969623"/>
                <a:gd name="connsiteX2" fmla="*/ 0 w 3169920"/>
                <a:gd name="connsiteY2" fmla="*/ 2969623 h 2969623"/>
                <a:gd name="connsiteX3" fmla="*/ 3169920 w 3169920"/>
                <a:gd name="connsiteY3" fmla="*/ 2882537 h 2969623"/>
                <a:gd name="connsiteX4" fmla="*/ 2987040 w 3169920"/>
                <a:gd name="connsiteY4" fmla="*/ 2368732 h 2969623"/>
                <a:gd name="connsiteX5" fmla="*/ 1619794 w 3169920"/>
                <a:gd name="connsiteY5" fmla="*/ 0 h 2969623"/>
                <a:gd name="connsiteX0" fmla="*/ 1619794 w 3169920"/>
                <a:gd name="connsiteY0" fmla="*/ 0 h 2969623"/>
                <a:gd name="connsiteX1" fmla="*/ 174171 w 3169920"/>
                <a:gd name="connsiteY1" fmla="*/ 2307772 h 2969623"/>
                <a:gd name="connsiteX2" fmla="*/ 0 w 3169920"/>
                <a:gd name="connsiteY2" fmla="*/ 2969623 h 2969623"/>
                <a:gd name="connsiteX3" fmla="*/ 3169920 w 3169920"/>
                <a:gd name="connsiteY3" fmla="*/ 2882537 h 2969623"/>
                <a:gd name="connsiteX4" fmla="*/ 2987040 w 3169920"/>
                <a:gd name="connsiteY4" fmla="*/ 2368732 h 2969623"/>
                <a:gd name="connsiteX5" fmla="*/ 1619794 w 3169920"/>
                <a:gd name="connsiteY5" fmla="*/ 0 h 2969623"/>
                <a:gd name="connsiteX0" fmla="*/ 1619794 w 3169920"/>
                <a:gd name="connsiteY0" fmla="*/ 0 h 2969623"/>
                <a:gd name="connsiteX1" fmla="*/ 174171 w 3169920"/>
                <a:gd name="connsiteY1" fmla="*/ 2307772 h 2969623"/>
                <a:gd name="connsiteX2" fmla="*/ 0 w 3169920"/>
                <a:gd name="connsiteY2" fmla="*/ 2969623 h 2969623"/>
                <a:gd name="connsiteX3" fmla="*/ 3169920 w 3169920"/>
                <a:gd name="connsiteY3" fmla="*/ 2882537 h 2969623"/>
                <a:gd name="connsiteX4" fmla="*/ 2987040 w 3169920"/>
                <a:gd name="connsiteY4" fmla="*/ 2368732 h 2969623"/>
                <a:gd name="connsiteX5" fmla="*/ 1619794 w 3169920"/>
                <a:gd name="connsiteY5" fmla="*/ 0 h 2969623"/>
                <a:gd name="connsiteX0" fmla="*/ 1619794 w 3169920"/>
                <a:gd name="connsiteY0" fmla="*/ 0 h 2969623"/>
                <a:gd name="connsiteX1" fmla="*/ 174171 w 3169920"/>
                <a:gd name="connsiteY1" fmla="*/ 2307772 h 2969623"/>
                <a:gd name="connsiteX2" fmla="*/ 0 w 3169920"/>
                <a:gd name="connsiteY2" fmla="*/ 2969623 h 2969623"/>
                <a:gd name="connsiteX3" fmla="*/ 3169920 w 3169920"/>
                <a:gd name="connsiteY3" fmla="*/ 2882537 h 2969623"/>
                <a:gd name="connsiteX4" fmla="*/ 2987040 w 3169920"/>
                <a:gd name="connsiteY4" fmla="*/ 2368732 h 2969623"/>
                <a:gd name="connsiteX5" fmla="*/ 1619794 w 3169920"/>
                <a:gd name="connsiteY5" fmla="*/ 0 h 2969623"/>
                <a:gd name="connsiteX0" fmla="*/ 1619794 w 3169920"/>
                <a:gd name="connsiteY0" fmla="*/ 0 h 2969623"/>
                <a:gd name="connsiteX1" fmla="*/ 174171 w 3169920"/>
                <a:gd name="connsiteY1" fmla="*/ 2307772 h 2969623"/>
                <a:gd name="connsiteX2" fmla="*/ 0 w 3169920"/>
                <a:gd name="connsiteY2" fmla="*/ 2969623 h 2969623"/>
                <a:gd name="connsiteX3" fmla="*/ 3169920 w 3169920"/>
                <a:gd name="connsiteY3" fmla="*/ 2882537 h 2969623"/>
                <a:gd name="connsiteX4" fmla="*/ 2987040 w 3169920"/>
                <a:gd name="connsiteY4" fmla="*/ 2368732 h 2969623"/>
                <a:gd name="connsiteX5" fmla="*/ 1619794 w 3169920"/>
                <a:gd name="connsiteY5" fmla="*/ 0 h 2969623"/>
                <a:gd name="connsiteX0" fmla="*/ 1651706 w 3201832"/>
                <a:gd name="connsiteY0" fmla="*/ 0 h 2969623"/>
                <a:gd name="connsiteX1" fmla="*/ 31912 w 3201832"/>
                <a:gd name="connsiteY1" fmla="*/ 2969623 h 2969623"/>
                <a:gd name="connsiteX2" fmla="*/ 3201832 w 3201832"/>
                <a:gd name="connsiteY2" fmla="*/ 2882537 h 2969623"/>
                <a:gd name="connsiteX3" fmla="*/ 3018952 w 3201832"/>
                <a:gd name="connsiteY3" fmla="*/ 2368732 h 2969623"/>
                <a:gd name="connsiteX4" fmla="*/ 1651706 w 3201832"/>
                <a:gd name="connsiteY4" fmla="*/ 0 h 2969623"/>
                <a:gd name="connsiteX0" fmla="*/ 1619794 w 3169920"/>
                <a:gd name="connsiteY0" fmla="*/ 0 h 2969623"/>
                <a:gd name="connsiteX1" fmla="*/ 0 w 3169920"/>
                <a:gd name="connsiteY1" fmla="*/ 2969623 h 2969623"/>
                <a:gd name="connsiteX2" fmla="*/ 3169920 w 3169920"/>
                <a:gd name="connsiteY2" fmla="*/ 2882537 h 2969623"/>
                <a:gd name="connsiteX3" fmla="*/ 2987040 w 3169920"/>
                <a:gd name="connsiteY3" fmla="*/ 2368732 h 2969623"/>
                <a:gd name="connsiteX4" fmla="*/ 1619794 w 3169920"/>
                <a:gd name="connsiteY4" fmla="*/ 0 h 2969623"/>
                <a:gd name="connsiteX0" fmla="*/ 1619794 w 3169920"/>
                <a:gd name="connsiteY0" fmla="*/ 0 h 2969623"/>
                <a:gd name="connsiteX1" fmla="*/ 0 w 3169920"/>
                <a:gd name="connsiteY1" fmla="*/ 2969623 h 2969623"/>
                <a:gd name="connsiteX2" fmla="*/ 3169920 w 3169920"/>
                <a:gd name="connsiteY2" fmla="*/ 2882537 h 2969623"/>
                <a:gd name="connsiteX3" fmla="*/ 2987040 w 3169920"/>
                <a:gd name="connsiteY3" fmla="*/ 2368732 h 2969623"/>
                <a:gd name="connsiteX4" fmla="*/ 1619794 w 3169920"/>
                <a:gd name="connsiteY4" fmla="*/ 0 h 2969623"/>
                <a:gd name="connsiteX0" fmla="*/ 1620044 w 3170170"/>
                <a:gd name="connsiteY0" fmla="*/ 0 h 2969623"/>
                <a:gd name="connsiteX1" fmla="*/ 250 w 3170170"/>
                <a:gd name="connsiteY1" fmla="*/ 2969623 h 2969623"/>
                <a:gd name="connsiteX2" fmla="*/ 3170170 w 3170170"/>
                <a:gd name="connsiteY2" fmla="*/ 2882537 h 2969623"/>
                <a:gd name="connsiteX3" fmla="*/ 2987290 w 3170170"/>
                <a:gd name="connsiteY3" fmla="*/ 2368732 h 2969623"/>
                <a:gd name="connsiteX4" fmla="*/ 1620044 w 3170170"/>
                <a:gd name="connsiteY4" fmla="*/ 0 h 2969623"/>
                <a:gd name="connsiteX0" fmla="*/ 1620044 w 3206838"/>
                <a:gd name="connsiteY0" fmla="*/ 65 h 2969688"/>
                <a:gd name="connsiteX1" fmla="*/ 250 w 3206838"/>
                <a:gd name="connsiteY1" fmla="*/ 2969688 h 2969688"/>
                <a:gd name="connsiteX2" fmla="*/ 3170170 w 3206838"/>
                <a:gd name="connsiteY2" fmla="*/ 2882602 h 2969688"/>
                <a:gd name="connsiteX3" fmla="*/ 1620044 w 3206838"/>
                <a:gd name="connsiteY3" fmla="*/ 65 h 2969688"/>
                <a:gd name="connsiteX0" fmla="*/ 1620044 w 3170170"/>
                <a:gd name="connsiteY0" fmla="*/ 66 h 2969689"/>
                <a:gd name="connsiteX1" fmla="*/ 250 w 3170170"/>
                <a:gd name="connsiteY1" fmla="*/ 2969689 h 2969689"/>
                <a:gd name="connsiteX2" fmla="*/ 3170170 w 3170170"/>
                <a:gd name="connsiteY2" fmla="*/ 2882603 h 2969689"/>
                <a:gd name="connsiteX3" fmla="*/ 1620044 w 3170170"/>
                <a:gd name="connsiteY3" fmla="*/ 66 h 2969689"/>
                <a:gd name="connsiteX0" fmla="*/ 1620044 w 3170170"/>
                <a:gd name="connsiteY0" fmla="*/ 66 h 2969689"/>
                <a:gd name="connsiteX1" fmla="*/ 250 w 3170170"/>
                <a:gd name="connsiteY1" fmla="*/ 2969689 h 2969689"/>
                <a:gd name="connsiteX2" fmla="*/ 3170170 w 3170170"/>
                <a:gd name="connsiteY2" fmla="*/ 2882603 h 2969689"/>
                <a:gd name="connsiteX3" fmla="*/ 1620044 w 3170170"/>
                <a:gd name="connsiteY3" fmla="*/ 66 h 2969689"/>
                <a:gd name="connsiteX0" fmla="*/ 1620044 w 3170170"/>
                <a:gd name="connsiteY0" fmla="*/ 66 h 2969689"/>
                <a:gd name="connsiteX1" fmla="*/ 250 w 3170170"/>
                <a:gd name="connsiteY1" fmla="*/ 2969689 h 2969689"/>
                <a:gd name="connsiteX2" fmla="*/ 3170170 w 3170170"/>
                <a:gd name="connsiteY2" fmla="*/ 2882603 h 2969689"/>
                <a:gd name="connsiteX3" fmla="*/ 1620044 w 3170170"/>
                <a:gd name="connsiteY3" fmla="*/ 66 h 2969689"/>
                <a:gd name="connsiteX0" fmla="*/ 1620044 w 3170170"/>
                <a:gd name="connsiteY0" fmla="*/ 66 h 2969689"/>
                <a:gd name="connsiteX1" fmla="*/ 250 w 3170170"/>
                <a:gd name="connsiteY1" fmla="*/ 2969689 h 2969689"/>
                <a:gd name="connsiteX2" fmla="*/ 3170170 w 3170170"/>
                <a:gd name="connsiteY2" fmla="*/ 2882603 h 2969689"/>
                <a:gd name="connsiteX3" fmla="*/ 1620044 w 3170170"/>
                <a:gd name="connsiteY3" fmla="*/ 66 h 2969689"/>
                <a:gd name="connsiteX0" fmla="*/ 1620044 w 3170170"/>
                <a:gd name="connsiteY0" fmla="*/ 66 h 2969689"/>
                <a:gd name="connsiteX1" fmla="*/ 250 w 3170170"/>
                <a:gd name="connsiteY1" fmla="*/ 2969689 h 2969689"/>
                <a:gd name="connsiteX2" fmla="*/ 3170170 w 3170170"/>
                <a:gd name="connsiteY2" fmla="*/ 2882603 h 2969689"/>
                <a:gd name="connsiteX3" fmla="*/ 1620044 w 3170170"/>
                <a:gd name="connsiteY3" fmla="*/ 66 h 2969689"/>
                <a:gd name="connsiteX0" fmla="*/ 1620044 w 3170170"/>
                <a:gd name="connsiteY0" fmla="*/ 66 h 2969689"/>
                <a:gd name="connsiteX1" fmla="*/ 250 w 3170170"/>
                <a:gd name="connsiteY1" fmla="*/ 2969689 h 2969689"/>
                <a:gd name="connsiteX2" fmla="*/ 3170170 w 3170170"/>
                <a:gd name="connsiteY2" fmla="*/ 2882603 h 2969689"/>
                <a:gd name="connsiteX3" fmla="*/ 1620044 w 3170170"/>
                <a:gd name="connsiteY3" fmla="*/ 66 h 2969689"/>
                <a:gd name="connsiteX0" fmla="*/ 1620044 w 3170170"/>
                <a:gd name="connsiteY0" fmla="*/ 0 h 2969623"/>
                <a:gd name="connsiteX1" fmla="*/ 250 w 3170170"/>
                <a:gd name="connsiteY1" fmla="*/ 2969623 h 2969623"/>
                <a:gd name="connsiteX2" fmla="*/ 3170170 w 3170170"/>
                <a:gd name="connsiteY2" fmla="*/ 2882537 h 2969623"/>
                <a:gd name="connsiteX3" fmla="*/ 1620044 w 3170170"/>
                <a:gd name="connsiteY3" fmla="*/ 0 h 2969623"/>
                <a:gd name="connsiteX0" fmla="*/ 1619986 w 3170112"/>
                <a:gd name="connsiteY0" fmla="*/ 0 h 2969623"/>
                <a:gd name="connsiteX1" fmla="*/ 192 w 3170112"/>
                <a:gd name="connsiteY1" fmla="*/ 2969623 h 2969623"/>
                <a:gd name="connsiteX2" fmla="*/ 3170112 w 3170112"/>
                <a:gd name="connsiteY2" fmla="*/ 2882537 h 2969623"/>
                <a:gd name="connsiteX3" fmla="*/ 1619986 w 3170112"/>
                <a:gd name="connsiteY3" fmla="*/ 0 h 2969623"/>
                <a:gd name="connsiteX0" fmla="*/ 1620006 w 3170132"/>
                <a:gd name="connsiteY0" fmla="*/ 0 h 2969623"/>
                <a:gd name="connsiteX1" fmla="*/ 212 w 3170132"/>
                <a:gd name="connsiteY1" fmla="*/ 2969623 h 2969623"/>
                <a:gd name="connsiteX2" fmla="*/ 3170132 w 3170132"/>
                <a:gd name="connsiteY2" fmla="*/ 2882537 h 2969623"/>
                <a:gd name="connsiteX3" fmla="*/ 1620006 w 3170132"/>
                <a:gd name="connsiteY3" fmla="*/ 0 h 2969623"/>
                <a:gd name="connsiteX0" fmla="*/ 1620006 w 3170132"/>
                <a:gd name="connsiteY0" fmla="*/ 0 h 2969623"/>
                <a:gd name="connsiteX1" fmla="*/ 212 w 3170132"/>
                <a:gd name="connsiteY1" fmla="*/ 2969623 h 2969623"/>
                <a:gd name="connsiteX2" fmla="*/ 3170132 w 3170132"/>
                <a:gd name="connsiteY2" fmla="*/ 2882537 h 2969623"/>
                <a:gd name="connsiteX3" fmla="*/ 1620006 w 3170132"/>
                <a:gd name="connsiteY3" fmla="*/ 0 h 2969623"/>
                <a:gd name="connsiteX0" fmla="*/ 1620006 w 3170132"/>
                <a:gd name="connsiteY0" fmla="*/ 0 h 2969623"/>
                <a:gd name="connsiteX1" fmla="*/ 212 w 3170132"/>
                <a:gd name="connsiteY1" fmla="*/ 2969623 h 2969623"/>
                <a:gd name="connsiteX2" fmla="*/ 3170132 w 3170132"/>
                <a:gd name="connsiteY2" fmla="*/ 2882537 h 2969623"/>
                <a:gd name="connsiteX3" fmla="*/ 1620006 w 3170132"/>
                <a:gd name="connsiteY3" fmla="*/ 0 h 2969623"/>
                <a:gd name="connsiteX0" fmla="*/ 1620006 w 3170132"/>
                <a:gd name="connsiteY0" fmla="*/ 0 h 2969623"/>
                <a:gd name="connsiteX1" fmla="*/ 212 w 3170132"/>
                <a:gd name="connsiteY1" fmla="*/ 2969623 h 2969623"/>
                <a:gd name="connsiteX2" fmla="*/ 3170132 w 3170132"/>
                <a:gd name="connsiteY2" fmla="*/ 2882537 h 2969623"/>
                <a:gd name="connsiteX3" fmla="*/ 1620006 w 3170132"/>
                <a:gd name="connsiteY3" fmla="*/ 0 h 2969623"/>
                <a:gd name="connsiteX0" fmla="*/ 1620006 w 3170132"/>
                <a:gd name="connsiteY0" fmla="*/ 0 h 2969623"/>
                <a:gd name="connsiteX1" fmla="*/ 212 w 3170132"/>
                <a:gd name="connsiteY1" fmla="*/ 2969623 h 2969623"/>
                <a:gd name="connsiteX2" fmla="*/ 3170132 w 3170132"/>
                <a:gd name="connsiteY2" fmla="*/ 2882537 h 2969623"/>
                <a:gd name="connsiteX3" fmla="*/ 1620006 w 3170132"/>
                <a:gd name="connsiteY3" fmla="*/ 0 h 2969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0132" h="2969623">
                  <a:moveTo>
                    <a:pt x="1620006" y="0"/>
                  </a:moveTo>
                  <a:cubicBezTo>
                    <a:pt x="1329056" y="442410"/>
                    <a:pt x="-19457" y="2479116"/>
                    <a:pt x="212" y="2969623"/>
                  </a:cubicBezTo>
                  <a:lnTo>
                    <a:pt x="3170132" y="2882537"/>
                  </a:lnTo>
                  <a:cubicBezTo>
                    <a:pt x="3100562" y="2397685"/>
                    <a:pt x="2047922" y="618530"/>
                    <a:pt x="162000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43BD6DBE-529C-A787-9D59-81BD401CEA67}"/>
              </a:ext>
            </a:extLst>
          </p:cNvPr>
          <p:cNvSpPr/>
          <p:nvPr/>
        </p:nvSpPr>
        <p:spPr>
          <a:xfrm>
            <a:off x="421458" y="5013222"/>
            <a:ext cx="273781" cy="259755"/>
          </a:xfrm>
          <a:prstGeom prst="rect">
            <a:avLst/>
          </a:prstGeom>
          <a:solidFill>
            <a:srgbClr val="5F4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" name="object 3">
            <a:extLst>
              <a:ext uri="{FF2B5EF4-FFF2-40B4-BE49-F238E27FC236}">
                <a16:creationId xmlns:a16="http://schemas.microsoft.com/office/drawing/2014/main" id="{27663AD5-A7DC-0D7D-62BC-53C04BBBA54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33159" y="6127203"/>
            <a:ext cx="2450842" cy="533392"/>
          </a:xfrm>
          <a:prstGeom prst="rect">
            <a:avLst/>
          </a:prstGeom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85D1C92C-3B3C-AF27-0E94-4CE0C5F032E4}"/>
              </a:ext>
            </a:extLst>
          </p:cNvPr>
          <p:cNvSpPr txBox="1">
            <a:spLocks/>
          </p:cNvSpPr>
          <p:nvPr/>
        </p:nvSpPr>
        <p:spPr>
          <a:xfrm>
            <a:off x="3178100" y="628253"/>
            <a:ext cx="3130302" cy="16735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21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90"/>
              </a:spcBef>
            </a:pPr>
            <a:r>
              <a:rPr lang="en-GB" sz="10800" spc="-150">
                <a:latin typeface="Meta Pro" panose="02000503040000020004" pitchFamily="2" charset="0"/>
              </a:rPr>
              <a:t>Help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5.19481E-7 L -0.00261 0.42115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210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AA52572C-81C0-DC41-5B64-6058C262482C}"/>
              </a:ext>
            </a:extLst>
          </p:cNvPr>
          <p:cNvSpPr/>
          <p:nvPr/>
        </p:nvSpPr>
        <p:spPr>
          <a:xfrm>
            <a:off x="1166717" y="-2867960"/>
            <a:ext cx="7499597" cy="749959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45FE2D-FF14-A540-B266-DA9ED4D4E336}"/>
              </a:ext>
            </a:extLst>
          </p:cNvPr>
          <p:cNvSpPr/>
          <p:nvPr/>
        </p:nvSpPr>
        <p:spPr>
          <a:xfrm>
            <a:off x="5395580" y="658171"/>
            <a:ext cx="5067246" cy="5067246"/>
          </a:xfrm>
          <a:prstGeom prst="ellipse">
            <a:avLst/>
          </a:prstGeom>
          <a:solidFill>
            <a:srgbClr val="00A41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5E26D83-57BA-3A3C-1DF7-28AF5F595830}"/>
              </a:ext>
            </a:extLst>
          </p:cNvPr>
          <p:cNvSpPr/>
          <p:nvPr/>
        </p:nvSpPr>
        <p:spPr>
          <a:xfrm>
            <a:off x="-2249645" y="1160923"/>
            <a:ext cx="8559547" cy="8559547"/>
          </a:xfrm>
          <a:prstGeom prst="ellipse">
            <a:avLst/>
          </a:prstGeom>
          <a:solidFill>
            <a:srgbClr val="290C7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C7A4E3-B8E2-1A3D-39C7-A0D90480E93E}"/>
              </a:ext>
            </a:extLst>
          </p:cNvPr>
          <p:cNvSpPr/>
          <p:nvPr/>
        </p:nvSpPr>
        <p:spPr>
          <a:xfrm>
            <a:off x="422524" y="633955"/>
            <a:ext cx="2413744" cy="24137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74831" y="410537"/>
            <a:ext cx="3379470" cy="1670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800" spc="-150">
                <a:latin typeface="Meta Pro" panose="02000503040000020004" pitchFamily="2" charset="0"/>
              </a:rPr>
              <a:t>If you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795300" y="1487970"/>
            <a:ext cx="5106035" cy="1670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800" b="1" spc="-15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spot</a:t>
            </a:r>
            <a:r>
              <a:rPr sz="10800" b="1" spc="34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10800" b="1" spc="-50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any</a:t>
            </a:r>
            <a:endParaRPr sz="108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30741" y="2692814"/>
            <a:ext cx="3379470" cy="16735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800" b="1" spc="-15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leaks</a:t>
            </a:r>
            <a:endParaRPr sz="10800" spc="-15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19991" y="3850905"/>
            <a:ext cx="2437277" cy="1684020"/>
          </a:xfrm>
          <a:prstGeom prst="rect">
            <a:avLst/>
          </a:prstGeom>
        </p:spPr>
        <p:txBody>
          <a:bodyPr vert="horz" wrap="square" lIns="0" tIns="327660" rIns="0" bIns="0" rtlCol="0">
            <a:spAutoFit/>
          </a:bodyPr>
          <a:lstStyle/>
          <a:p>
            <a:pPr marL="12700" marR="5080">
              <a:lnSpc>
                <a:spcPct val="68300"/>
              </a:lnSpc>
              <a:spcBef>
                <a:spcPts val="2580"/>
              </a:spcBef>
            </a:pPr>
            <a:r>
              <a:rPr sz="6450" b="1" spc="-46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report </a:t>
            </a:r>
            <a:r>
              <a:rPr sz="6450" b="1" spc="-51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them!</a:t>
            </a:r>
            <a:endParaRPr sz="6450">
              <a:latin typeface="Meta Pro" panose="02000503040000020004" pitchFamily="2" charset="0"/>
              <a:cs typeface="Trebuchet MS"/>
            </a:endParaRPr>
          </a:p>
        </p:txBody>
      </p:sp>
      <p:pic>
        <p:nvPicPr>
          <p:cNvPr id="32" name="object 3">
            <a:extLst>
              <a:ext uri="{FF2B5EF4-FFF2-40B4-BE49-F238E27FC236}">
                <a16:creationId xmlns:a16="http://schemas.microsoft.com/office/drawing/2014/main" id="{886C2697-9DA5-7966-92C1-B52C61B593E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33159" y="6127203"/>
            <a:ext cx="2450842" cy="533392"/>
          </a:xfrm>
          <a:prstGeom prst="rect">
            <a:avLst/>
          </a:prstGeom>
        </p:spPr>
      </p:pic>
      <p:pic>
        <p:nvPicPr>
          <p:cNvPr id="9" name="Picture 8" descr="A white pipe with blue drops of water falling from it&#10;&#10;Description automatically generated">
            <a:extLst>
              <a:ext uri="{FF2B5EF4-FFF2-40B4-BE49-F238E27FC236}">
                <a16:creationId xmlns:a16="http://schemas.microsoft.com/office/drawing/2014/main" id="{9ABED638-7B97-9D9B-9318-87102D3CBB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56" y="3344319"/>
            <a:ext cx="3141850" cy="31418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C9206F3-BCC1-0B9A-BD62-AB4272EFE783}"/>
              </a:ext>
            </a:extLst>
          </p:cNvPr>
          <p:cNvSpPr/>
          <p:nvPr/>
        </p:nvSpPr>
        <p:spPr>
          <a:xfrm>
            <a:off x="2233390" y="4523393"/>
            <a:ext cx="1663696" cy="1910063"/>
          </a:xfrm>
          <a:prstGeom prst="rect">
            <a:avLst/>
          </a:prstGeom>
          <a:solidFill>
            <a:srgbClr val="5F4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4B7DCF9-2564-33BC-DEDD-7DA95867B156}"/>
              </a:ext>
            </a:extLst>
          </p:cNvPr>
          <p:cNvSpPr/>
          <p:nvPr/>
        </p:nvSpPr>
        <p:spPr>
          <a:xfrm>
            <a:off x="2519956" y="4361801"/>
            <a:ext cx="1167443" cy="592386"/>
          </a:xfrm>
          <a:custGeom>
            <a:avLst/>
            <a:gdLst>
              <a:gd name="connsiteX0" fmla="*/ 899 w 1167443"/>
              <a:gd name="connsiteY0" fmla="*/ 267333 h 592386"/>
              <a:gd name="connsiteX1" fmla="*/ 899 w 1167443"/>
              <a:gd name="connsiteY1" fmla="*/ 267333 h 592386"/>
              <a:gd name="connsiteX2" fmla="*/ 28240 w 1167443"/>
              <a:gd name="connsiteY2" fmla="*/ 103288 h 592386"/>
              <a:gd name="connsiteX3" fmla="*/ 37354 w 1167443"/>
              <a:gd name="connsiteY3" fmla="*/ 91137 h 592386"/>
              <a:gd name="connsiteX4" fmla="*/ 55581 w 1167443"/>
              <a:gd name="connsiteY4" fmla="*/ 63796 h 592386"/>
              <a:gd name="connsiteX5" fmla="*/ 95074 w 1167443"/>
              <a:gd name="connsiteY5" fmla="*/ 33417 h 592386"/>
              <a:gd name="connsiteX6" fmla="*/ 128490 w 1167443"/>
              <a:gd name="connsiteY6" fmla="*/ 18228 h 592386"/>
              <a:gd name="connsiteX7" fmla="*/ 189248 w 1167443"/>
              <a:gd name="connsiteY7" fmla="*/ 15190 h 592386"/>
              <a:gd name="connsiteX8" fmla="*/ 262157 w 1167443"/>
              <a:gd name="connsiteY8" fmla="*/ 18228 h 592386"/>
              <a:gd name="connsiteX9" fmla="*/ 286460 w 1167443"/>
              <a:gd name="connsiteY9" fmla="*/ 21266 h 592386"/>
              <a:gd name="connsiteX10" fmla="*/ 353293 w 1167443"/>
              <a:gd name="connsiteY10" fmla="*/ 24303 h 592386"/>
              <a:gd name="connsiteX11" fmla="*/ 423164 w 1167443"/>
              <a:gd name="connsiteY11" fmla="*/ 33417 h 592386"/>
              <a:gd name="connsiteX12" fmla="*/ 486959 w 1167443"/>
              <a:gd name="connsiteY12" fmla="*/ 36455 h 592386"/>
              <a:gd name="connsiteX13" fmla="*/ 623664 w 1167443"/>
              <a:gd name="connsiteY13" fmla="*/ 51644 h 592386"/>
              <a:gd name="connsiteX14" fmla="*/ 705686 w 1167443"/>
              <a:gd name="connsiteY14" fmla="*/ 21266 h 592386"/>
              <a:gd name="connsiteX15" fmla="*/ 745179 w 1167443"/>
              <a:gd name="connsiteY15" fmla="*/ 6076 h 592386"/>
              <a:gd name="connsiteX16" fmla="*/ 793785 w 1167443"/>
              <a:gd name="connsiteY16" fmla="*/ 0 h 592386"/>
              <a:gd name="connsiteX17" fmla="*/ 884921 w 1167443"/>
              <a:gd name="connsiteY17" fmla="*/ 12152 h 592386"/>
              <a:gd name="connsiteX18" fmla="*/ 912262 w 1167443"/>
              <a:gd name="connsiteY18" fmla="*/ 18228 h 592386"/>
              <a:gd name="connsiteX19" fmla="*/ 976057 w 1167443"/>
              <a:gd name="connsiteY19" fmla="*/ 24303 h 592386"/>
              <a:gd name="connsiteX20" fmla="*/ 1003398 w 1167443"/>
              <a:gd name="connsiteY20" fmla="*/ 45569 h 592386"/>
              <a:gd name="connsiteX21" fmla="*/ 1042890 w 1167443"/>
              <a:gd name="connsiteY21" fmla="*/ 78985 h 592386"/>
              <a:gd name="connsiteX22" fmla="*/ 1073269 w 1167443"/>
              <a:gd name="connsiteY22" fmla="*/ 136705 h 592386"/>
              <a:gd name="connsiteX23" fmla="*/ 1167443 w 1167443"/>
              <a:gd name="connsiteY23" fmla="*/ 376697 h 592386"/>
              <a:gd name="connsiteX24" fmla="*/ 1121875 w 1167443"/>
              <a:gd name="connsiteY24" fmla="*/ 467833 h 592386"/>
              <a:gd name="connsiteX25" fmla="*/ 808974 w 1167443"/>
              <a:gd name="connsiteY25" fmla="*/ 592386 h 592386"/>
              <a:gd name="connsiteX26" fmla="*/ 426202 w 1167443"/>
              <a:gd name="connsiteY26" fmla="*/ 546818 h 592386"/>
              <a:gd name="connsiteX27" fmla="*/ 383672 w 1167443"/>
              <a:gd name="connsiteY27" fmla="*/ 516439 h 592386"/>
              <a:gd name="connsiteX28" fmla="*/ 289497 w 1167443"/>
              <a:gd name="connsiteY28" fmla="*/ 467833 h 592386"/>
              <a:gd name="connsiteX29" fmla="*/ 253043 w 1167443"/>
              <a:gd name="connsiteY29" fmla="*/ 431379 h 592386"/>
              <a:gd name="connsiteX30" fmla="*/ 204437 w 1167443"/>
              <a:gd name="connsiteY30" fmla="*/ 394924 h 592386"/>
              <a:gd name="connsiteX31" fmla="*/ 192286 w 1167443"/>
              <a:gd name="connsiteY31" fmla="*/ 376697 h 592386"/>
              <a:gd name="connsiteX32" fmla="*/ 16089 w 1167443"/>
              <a:gd name="connsiteY32" fmla="*/ 291636 h 592386"/>
              <a:gd name="connsiteX33" fmla="*/ 899 w 1167443"/>
              <a:gd name="connsiteY33" fmla="*/ 267333 h 592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67443" h="592386">
                <a:moveTo>
                  <a:pt x="899" y="267333"/>
                </a:moveTo>
                <a:lnTo>
                  <a:pt x="899" y="267333"/>
                </a:lnTo>
                <a:cubicBezTo>
                  <a:pt x="7186" y="215782"/>
                  <a:pt x="7270" y="154215"/>
                  <a:pt x="28240" y="103288"/>
                </a:cubicBezTo>
                <a:cubicBezTo>
                  <a:pt x="30168" y="98606"/>
                  <a:pt x="34472" y="95300"/>
                  <a:pt x="37354" y="91137"/>
                </a:cubicBezTo>
                <a:cubicBezTo>
                  <a:pt x="43589" y="82131"/>
                  <a:pt x="47836" y="71541"/>
                  <a:pt x="55581" y="63796"/>
                </a:cubicBezTo>
                <a:cubicBezTo>
                  <a:pt x="67325" y="52052"/>
                  <a:pt x="80990" y="42219"/>
                  <a:pt x="95074" y="33417"/>
                </a:cubicBezTo>
                <a:cubicBezTo>
                  <a:pt x="105450" y="26932"/>
                  <a:pt x="116478" y="20553"/>
                  <a:pt x="128490" y="18228"/>
                </a:cubicBezTo>
                <a:cubicBezTo>
                  <a:pt x="148399" y="14375"/>
                  <a:pt x="168995" y="16203"/>
                  <a:pt x="189248" y="15190"/>
                </a:cubicBezTo>
                <a:cubicBezTo>
                  <a:pt x="213551" y="16203"/>
                  <a:pt x="237880" y="16711"/>
                  <a:pt x="262157" y="18228"/>
                </a:cubicBezTo>
                <a:cubicBezTo>
                  <a:pt x="270305" y="18737"/>
                  <a:pt x="278314" y="20723"/>
                  <a:pt x="286460" y="21266"/>
                </a:cubicBezTo>
                <a:cubicBezTo>
                  <a:pt x="308711" y="22749"/>
                  <a:pt x="331015" y="23291"/>
                  <a:pt x="353293" y="24303"/>
                </a:cubicBezTo>
                <a:cubicBezTo>
                  <a:pt x="376583" y="27341"/>
                  <a:pt x="399773" y="31290"/>
                  <a:pt x="423164" y="33417"/>
                </a:cubicBezTo>
                <a:cubicBezTo>
                  <a:pt x="444366" y="35345"/>
                  <a:pt x="465776" y="34337"/>
                  <a:pt x="486959" y="36455"/>
                </a:cubicBezTo>
                <a:cubicBezTo>
                  <a:pt x="696521" y="57411"/>
                  <a:pt x="487763" y="43150"/>
                  <a:pt x="623664" y="51644"/>
                </a:cubicBezTo>
                <a:cubicBezTo>
                  <a:pt x="697173" y="17717"/>
                  <a:pt x="628236" y="47083"/>
                  <a:pt x="705686" y="21266"/>
                </a:cubicBezTo>
                <a:cubicBezTo>
                  <a:pt x="719067" y="16806"/>
                  <a:pt x="731468" y="9386"/>
                  <a:pt x="745179" y="6076"/>
                </a:cubicBezTo>
                <a:cubicBezTo>
                  <a:pt x="761051" y="2245"/>
                  <a:pt x="777583" y="2025"/>
                  <a:pt x="793785" y="0"/>
                </a:cubicBezTo>
                <a:cubicBezTo>
                  <a:pt x="824164" y="4051"/>
                  <a:pt x="854630" y="7492"/>
                  <a:pt x="884921" y="12152"/>
                </a:cubicBezTo>
                <a:cubicBezTo>
                  <a:pt x="894148" y="13572"/>
                  <a:pt x="903086" y="16507"/>
                  <a:pt x="912262" y="18228"/>
                </a:cubicBezTo>
                <a:cubicBezTo>
                  <a:pt x="934010" y="22306"/>
                  <a:pt x="953355" y="22682"/>
                  <a:pt x="976057" y="24303"/>
                </a:cubicBezTo>
                <a:cubicBezTo>
                  <a:pt x="985171" y="31392"/>
                  <a:pt x="994161" y="38641"/>
                  <a:pt x="1003398" y="45569"/>
                </a:cubicBezTo>
                <a:cubicBezTo>
                  <a:pt x="1015782" y="54857"/>
                  <a:pt x="1034161" y="65345"/>
                  <a:pt x="1042890" y="78985"/>
                </a:cubicBezTo>
                <a:cubicBezTo>
                  <a:pt x="1054610" y="97298"/>
                  <a:pt x="1064139" y="116973"/>
                  <a:pt x="1073269" y="136705"/>
                </a:cubicBezTo>
                <a:cubicBezTo>
                  <a:pt x="1140075" y="281094"/>
                  <a:pt x="1127123" y="251707"/>
                  <a:pt x="1167443" y="376697"/>
                </a:cubicBezTo>
                <a:cubicBezTo>
                  <a:pt x="1152254" y="407076"/>
                  <a:pt x="1145685" y="443612"/>
                  <a:pt x="1121875" y="467833"/>
                </a:cubicBezTo>
                <a:cubicBezTo>
                  <a:pt x="1016223" y="575306"/>
                  <a:pt x="952676" y="563645"/>
                  <a:pt x="808974" y="592386"/>
                </a:cubicBezTo>
                <a:cubicBezTo>
                  <a:pt x="780194" y="589988"/>
                  <a:pt x="518337" y="582416"/>
                  <a:pt x="426202" y="546818"/>
                </a:cubicBezTo>
                <a:cubicBezTo>
                  <a:pt x="409951" y="540539"/>
                  <a:pt x="398757" y="525155"/>
                  <a:pt x="383672" y="516439"/>
                </a:cubicBezTo>
                <a:cubicBezTo>
                  <a:pt x="353084" y="498766"/>
                  <a:pt x="319100" y="487109"/>
                  <a:pt x="289497" y="467833"/>
                </a:cubicBezTo>
                <a:cubicBezTo>
                  <a:pt x="275096" y="458456"/>
                  <a:pt x="266090" y="442563"/>
                  <a:pt x="253043" y="431379"/>
                </a:cubicBezTo>
                <a:cubicBezTo>
                  <a:pt x="237666" y="418199"/>
                  <a:pt x="220639" y="407076"/>
                  <a:pt x="204437" y="394924"/>
                </a:cubicBezTo>
                <a:cubicBezTo>
                  <a:pt x="200387" y="388848"/>
                  <a:pt x="198523" y="380494"/>
                  <a:pt x="192286" y="376697"/>
                </a:cubicBezTo>
                <a:cubicBezTo>
                  <a:pt x="101284" y="321305"/>
                  <a:pt x="90938" y="319706"/>
                  <a:pt x="16089" y="291636"/>
                </a:cubicBezTo>
                <a:cubicBezTo>
                  <a:pt x="-9008" y="253990"/>
                  <a:pt x="3431" y="271383"/>
                  <a:pt x="899" y="267333"/>
                </a:cubicBezTo>
                <a:close/>
              </a:path>
            </a:pathLst>
          </a:custGeom>
          <a:solidFill>
            <a:srgbClr val="5F49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 descr="A blue drop of water&#10;&#10;Description automatically generated">
            <a:extLst>
              <a:ext uri="{FF2B5EF4-FFF2-40B4-BE49-F238E27FC236}">
                <a16:creationId xmlns:a16="http://schemas.microsoft.com/office/drawing/2014/main" id="{3944B572-7849-45B7-9A15-EC3527A312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912" y="4478175"/>
            <a:ext cx="916781" cy="916781"/>
          </a:xfrm>
          <a:prstGeom prst="rect">
            <a:avLst/>
          </a:prstGeom>
        </p:spPr>
      </p:pic>
      <p:pic>
        <p:nvPicPr>
          <p:cNvPr id="30" name="Picture 29" descr="A blue drop of water&#10;&#10;Description automatically generated">
            <a:extLst>
              <a:ext uri="{FF2B5EF4-FFF2-40B4-BE49-F238E27FC236}">
                <a16:creationId xmlns:a16="http://schemas.microsoft.com/office/drawing/2014/main" id="{13E515DA-FA51-6783-4513-A9BD51ACF8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766" y="4478175"/>
            <a:ext cx="916781" cy="916781"/>
          </a:xfrm>
          <a:prstGeom prst="rect">
            <a:avLst/>
          </a:prstGeom>
        </p:spPr>
      </p:pic>
      <p:pic>
        <p:nvPicPr>
          <p:cNvPr id="39" name="Picture 38" descr="A blue drop of water&#10;&#10;Description automatically generated">
            <a:extLst>
              <a:ext uri="{FF2B5EF4-FFF2-40B4-BE49-F238E27FC236}">
                <a16:creationId xmlns:a16="http://schemas.microsoft.com/office/drawing/2014/main" id="{EF0D1FA5-8809-918A-5122-BC55C5E380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700" y="5374883"/>
            <a:ext cx="916781" cy="916781"/>
          </a:xfrm>
          <a:prstGeom prst="rect">
            <a:avLst/>
          </a:prstGeom>
        </p:spPr>
      </p:pic>
      <p:sp>
        <p:nvSpPr>
          <p:cNvPr id="15" name="object 3">
            <a:extLst>
              <a:ext uri="{FF2B5EF4-FFF2-40B4-BE49-F238E27FC236}">
                <a16:creationId xmlns:a16="http://schemas.microsoft.com/office/drawing/2014/main" id="{C942352A-0F59-6B50-4EEF-9E9F0D366D96}"/>
              </a:ext>
            </a:extLst>
          </p:cNvPr>
          <p:cNvSpPr txBox="1">
            <a:spLocks/>
          </p:cNvSpPr>
          <p:nvPr/>
        </p:nvSpPr>
        <p:spPr>
          <a:xfrm>
            <a:off x="948553" y="211958"/>
            <a:ext cx="857582" cy="278153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21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90"/>
              </a:spcBef>
            </a:pPr>
            <a:r>
              <a:rPr lang="en-GB" sz="18000" spc="-150">
                <a:solidFill>
                  <a:srgbClr val="00AEEF"/>
                </a:solidFill>
                <a:latin typeface="MetaPlusBold" panose="00000400000000000000" pitchFamily="2" charset="0"/>
              </a:rPr>
              <a:t>2</a:t>
            </a:r>
          </a:p>
        </p:txBody>
      </p:sp>
      <p:pic>
        <p:nvPicPr>
          <p:cNvPr id="4" name="Picture 3" descr="A cartoon character holding a sign&#10;&#10;AI-generated content may be incorrect.">
            <a:extLst>
              <a:ext uri="{FF2B5EF4-FFF2-40B4-BE49-F238E27FC236}">
                <a16:creationId xmlns:a16="http://schemas.microsoft.com/office/drawing/2014/main" id="{F72A3923-D6B3-37CC-5A44-7F858F45F8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965" y="3997863"/>
            <a:ext cx="2668293" cy="2668293"/>
          </a:xfrm>
          <a:prstGeom prst="rect">
            <a:avLst/>
          </a:prstGeom>
        </p:spPr>
      </p:pic>
      <p:sp>
        <p:nvSpPr>
          <p:cNvPr id="13" name="object 6">
            <a:extLst>
              <a:ext uri="{FF2B5EF4-FFF2-40B4-BE49-F238E27FC236}">
                <a16:creationId xmlns:a16="http://schemas.microsoft.com/office/drawing/2014/main" id="{1B209990-F564-8584-F0A2-1E824847C5EF}"/>
              </a:ext>
            </a:extLst>
          </p:cNvPr>
          <p:cNvSpPr txBox="1"/>
          <p:nvPr/>
        </p:nvSpPr>
        <p:spPr>
          <a:xfrm rot="21317315">
            <a:off x="4162269" y="4300674"/>
            <a:ext cx="3321234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GB" sz="2400" b="1" spc="-150">
                <a:solidFill>
                  <a:srgbClr val="583D8A"/>
                </a:solidFill>
                <a:latin typeface="Meta Pro" panose="02000503040000020004" pitchFamily="2" charset="0"/>
                <a:cs typeface="Trebuchet MS"/>
              </a:rPr>
              <a:t>LEAK!</a:t>
            </a:r>
            <a:endParaRPr sz="2400" spc="-150">
              <a:solidFill>
                <a:srgbClr val="583D8A"/>
              </a:solidFill>
              <a:latin typeface="Meta Pro" panose="02000503040000020004" pitchFamily="2" charset="0"/>
              <a:cs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33B30A7E-28D1-91A3-3CFD-5E04F6FDBE4F}"/>
              </a:ext>
            </a:extLst>
          </p:cNvPr>
          <p:cNvSpPr/>
          <p:nvPr/>
        </p:nvSpPr>
        <p:spPr>
          <a:xfrm>
            <a:off x="1166717" y="-2867960"/>
            <a:ext cx="7499597" cy="749959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2ED0FFD-A3BE-2CFB-641B-85F5714AE785}"/>
              </a:ext>
            </a:extLst>
          </p:cNvPr>
          <p:cNvSpPr/>
          <p:nvPr/>
        </p:nvSpPr>
        <p:spPr>
          <a:xfrm>
            <a:off x="5395580" y="658171"/>
            <a:ext cx="5067246" cy="5067246"/>
          </a:xfrm>
          <a:prstGeom prst="ellipse">
            <a:avLst/>
          </a:prstGeom>
          <a:solidFill>
            <a:srgbClr val="00A41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DB96A01-3F8E-FDA7-8626-C835CE3D0798}"/>
              </a:ext>
            </a:extLst>
          </p:cNvPr>
          <p:cNvSpPr/>
          <p:nvPr/>
        </p:nvSpPr>
        <p:spPr>
          <a:xfrm>
            <a:off x="-2249645" y="1160923"/>
            <a:ext cx="8559547" cy="8559547"/>
          </a:xfrm>
          <a:prstGeom prst="ellipse">
            <a:avLst/>
          </a:prstGeom>
          <a:solidFill>
            <a:srgbClr val="290C7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ACD1F75-4DE5-D752-5812-3FB5074CC5B1}"/>
              </a:ext>
            </a:extLst>
          </p:cNvPr>
          <p:cNvSpPr/>
          <p:nvPr/>
        </p:nvSpPr>
        <p:spPr>
          <a:xfrm>
            <a:off x="422524" y="633955"/>
            <a:ext cx="2413744" cy="24137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09699" y="169853"/>
            <a:ext cx="4023995" cy="1670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800" spc="-665">
                <a:latin typeface="Meta Pro" panose="02000503040000020004" pitchFamily="2" charset="0"/>
              </a:rPr>
              <a:t>Have</a:t>
            </a:r>
            <a:r>
              <a:rPr sz="10800" spc="345">
                <a:latin typeface="Meta Pro" panose="02000503040000020004" pitchFamily="2" charset="0"/>
              </a:rPr>
              <a:t> </a:t>
            </a:r>
            <a:r>
              <a:rPr sz="10800" spc="-455">
                <a:latin typeface="Meta Pro" panose="02000503040000020004" pitchFamily="2" charset="0"/>
              </a:rPr>
              <a:t>a</a:t>
            </a:r>
            <a:endParaRPr sz="10800">
              <a:latin typeface="Meta Pro" panose="02000503040000020004" pitchFamily="2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27432" y="1159854"/>
            <a:ext cx="3137535" cy="1670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800" b="1" spc="-61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quick</a:t>
            </a:r>
            <a:endParaRPr sz="108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28899" y="3643768"/>
            <a:ext cx="5237480" cy="16433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600" b="1" spc="-19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instead</a:t>
            </a:r>
            <a:r>
              <a:rPr sz="5600" b="1" spc="-2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5600" b="1" spc="-39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of</a:t>
            </a:r>
            <a:r>
              <a:rPr sz="5600" b="1" spc="-1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5600" b="1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a</a:t>
            </a:r>
            <a:r>
              <a:rPr sz="5600" b="1" spc="-2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5600" b="1" spc="-31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bath</a:t>
            </a:r>
            <a:endParaRPr sz="5600">
              <a:latin typeface="Meta Pro" panose="02000503040000020004" pitchFamily="2" charset="0"/>
              <a:cs typeface="Trebuchet MS"/>
            </a:endParaRPr>
          </a:p>
          <a:p>
            <a:pPr marL="3223895" marR="104775">
              <a:lnSpc>
                <a:spcPts val="2700"/>
              </a:lnSpc>
              <a:spcBef>
                <a:spcPts val="605"/>
              </a:spcBef>
            </a:pPr>
            <a:r>
              <a:rPr sz="2700" b="1" spc="-9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it </a:t>
            </a:r>
            <a:r>
              <a:rPr sz="2700" b="1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uses</a:t>
            </a:r>
            <a:r>
              <a:rPr sz="2700" b="1" spc="-9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700" b="1" spc="-15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much </a:t>
            </a:r>
            <a:r>
              <a:rPr sz="2700" b="1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less</a:t>
            </a:r>
            <a:r>
              <a:rPr sz="2700" b="1" spc="4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700" b="1" spc="-1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water</a:t>
            </a:r>
            <a:endParaRPr sz="27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00099" y="2272253"/>
            <a:ext cx="4235450" cy="1670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800" b="1" spc="-59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shower</a:t>
            </a:r>
            <a:endParaRPr sz="10800">
              <a:latin typeface="Meta Pro" panose="02000503040000020004" pitchFamily="2" charset="0"/>
              <a:cs typeface="Trebuchet MS"/>
            </a:endParaRPr>
          </a:p>
        </p:txBody>
      </p:sp>
      <p:pic>
        <p:nvPicPr>
          <p:cNvPr id="31" name="object 3">
            <a:extLst>
              <a:ext uri="{FF2B5EF4-FFF2-40B4-BE49-F238E27FC236}">
                <a16:creationId xmlns:a16="http://schemas.microsoft.com/office/drawing/2014/main" id="{BC89D5B0-1E9F-1B9E-F4E4-F17F198A239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33159" y="6127203"/>
            <a:ext cx="2450842" cy="533392"/>
          </a:xfrm>
          <a:prstGeom prst="rect">
            <a:avLst/>
          </a:prstGeom>
        </p:spPr>
      </p:pic>
      <p:pic>
        <p:nvPicPr>
          <p:cNvPr id="9" name="Picture 8" descr="A blue shower head with water coming out of it&#10;&#10;Description automatically generated">
            <a:extLst>
              <a:ext uri="{FF2B5EF4-FFF2-40B4-BE49-F238E27FC236}">
                <a16:creationId xmlns:a16="http://schemas.microsoft.com/office/drawing/2014/main" id="{DAE5F52D-CB28-2256-08B3-EE27FF3274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29" y="2680349"/>
            <a:ext cx="4288009" cy="4288009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032AA4AE-2067-F784-3CF9-1B039695566B}"/>
              </a:ext>
            </a:extLst>
          </p:cNvPr>
          <p:cNvSpPr txBox="1">
            <a:spLocks/>
          </p:cNvSpPr>
          <p:nvPr/>
        </p:nvSpPr>
        <p:spPr>
          <a:xfrm>
            <a:off x="1144203" y="206061"/>
            <a:ext cx="857582" cy="247375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21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90"/>
              </a:spcBef>
            </a:pPr>
            <a:r>
              <a:rPr lang="en-GB" sz="16000" spc="-150">
                <a:solidFill>
                  <a:srgbClr val="00AEEF"/>
                </a:solidFill>
                <a:latin typeface="MetaPlusBold" panose="00000400000000000000" pitchFamily="2" charset="0"/>
              </a:rPr>
              <a:t>3</a:t>
            </a:r>
          </a:p>
        </p:txBody>
      </p:sp>
      <p:pic>
        <p:nvPicPr>
          <p:cNvPr id="4" name="Picture 3" descr="A cartoon character with hands up and water drops&#10;&#10;AI-generated content may be incorrect.">
            <a:extLst>
              <a:ext uri="{FF2B5EF4-FFF2-40B4-BE49-F238E27FC236}">
                <a16:creationId xmlns:a16="http://schemas.microsoft.com/office/drawing/2014/main" id="{2793004E-FE37-85F6-6C48-C090569347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19" y="4615569"/>
            <a:ext cx="2265031" cy="226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0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115F3BE6-8B34-EBF6-0EF9-8FB145E3C1B0}"/>
              </a:ext>
            </a:extLst>
          </p:cNvPr>
          <p:cNvSpPr/>
          <p:nvPr/>
        </p:nvSpPr>
        <p:spPr>
          <a:xfrm>
            <a:off x="1166717" y="-2867960"/>
            <a:ext cx="7499597" cy="749959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5E6ED3A-E69D-06BE-D3E7-22EFDA32A84C}"/>
              </a:ext>
            </a:extLst>
          </p:cNvPr>
          <p:cNvSpPr/>
          <p:nvPr/>
        </p:nvSpPr>
        <p:spPr>
          <a:xfrm>
            <a:off x="6132843" y="3442204"/>
            <a:ext cx="2520783" cy="2520783"/>
          </a:xfrm>
          <a:prstGeom prst="ellipse">
            <a:avLst/>
          </a:prstGeom>
          <a:solidFill>
            <a:srgbClr val="00A41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1C46B3B-44B1-5B14-0082-7E9D6E25FF4D}"/>
              </a:ext>
            </a:extLst>
          </p:cNvPr>
          <p:cNvSpPr/>
          <p:nvPr/>
        </p:nvSpPr>
        <p:spPr>
          <a:xfrm>
            <a:off x="-2249645" y="1160923"/>
            <a:ext cx="8559547" cy="8559547"/>
          </a:xfrm>
          <a:prstGeom prst="ellipse">
            <a:avLst/>
          </a:prstGeom>
          <a:solidFill>
            <a:srgbClr val="290C7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FD46243-3446-CC90-354D-365A60404620}"/>
              </a:ext>
            </a:extLst>
          </p:cNvPr>
          <p:cNvSpPr/>
          <p:nvPr/>
        </p:nvSpPr>
        <p:spPr>
          <a:xfrm>
            <a:off x="422524" y="633955"/>
            <a:ext cx="2413744" cy="24137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bject 3"/>
          <p:cNvSpPr txBox="1"/>
          <p:nvPr/>
        </p:nvSpPr>
        <p:spPr>
          <a:xfrm>
            <a:off x="3412032" y="554822"/>
            <a:ext cx="2814320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65">
                <a:solidFill>
                  <a:srgbClr val="FFFFFF"/>
                </a:solidFill>
                <a:latin typeface="Trebuchet MS"/>
                <a:cs typeface="Trebuchet MS"/>
              </a:rPr>
              <a:t>Chill</a:t>
            </a:r>
            <a:r>
              <a:rPr sz="5350" b="1" spc="-2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350" b="1" spc="-330">
                <a:solidFill>
                  <a:srgbClr val="FFFFFF"/>
                </a:solidFill>
                <a:latin typeface="Trebuchet MS"/>
                <a:cs typeface="Trebuchet MS"/>
              </a:rPr>
              <a:t>your</a:t>
            </a:r>
            <a:endParaRPr sz="535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72167" y="717053"/>
            <a:ext cx="5570220" cy="1670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800" b="1" spc="-60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tap</a:t>
            </a:r>
            <a:r>
              <a:rPr sz="10800" b="1" spc="34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10800" b="1" spc="-83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water</a:t>
            </a:r>
            <a:endParaRPr sz="108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43300" y="3693664"/>
            <a:ext cx="3461385" cy="637540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359"/>
              </a:spcBef>
            </a:pPr>
            <a:r>
              <a:rPr sz="2100" b="1" spc="-10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need</a:t>
            </a:r>
            <a:r>
              <a:rPr sz="2100" b="1" spc="-5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100" b="1" spc="-8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to</a:t>
            </a:r>
            <a:r>
              <a:rPr sz="2100" b="1" spc="-5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100" b="1" spc="-11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run</a:t>
            </a:r>
            <a:r>
              <a:rPr sz="2100" b="1" spc="-4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100" b="1" spc="-12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the</a:t>
            </a:r>
            <a:r>
              <a:rPr sz="2100" b="1" spc="-4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100" b="1" spc="-6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tap</a:t>
            </a:r>
            <a:r>
              <a:rPr sz="2100" b="1" spc="-4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100" b="1" spc="-13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for</a:t>
            </a:r>
            <a:r>
              <a:rPr sz="2100" b="1" spc="-2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100" b="1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a</a:t>
            </a:r>
            <a:r>
              <a:rPr sz="2100" b="1" spc="-4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100" b="1" spc="-3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long </a:t>
            </a:r>
            <a:r>
              <a:rPr sz="2100" b="1" spc="-13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time</a:t>
            </a:r>
            <a:r>
              <a:rPr sz="2100" b="1" spc="-2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100" b="1" spc="-8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to</a:t>
            </a:r>
            <a:r>
              <a:rPr sz="2100" b="1" spc="-7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100" b="1" spc="-3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get</a:t>
            </a:r>
            <a:r>
              <a:rPr sz="2100" b="1" spc="-114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100" b="1" spc="-6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cold</a:t>
            </a:r>
            <a:r>
              <a:rPr sz="2100" b="1" spc="-7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100" b="1" spc="-2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water.</a:t>
            </a:r>
            <a:endParaRPr sz="21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43300" y="2100402"/>
            <a:ext cx="5367655" cy="16471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34845">
              <a:lnSpc>
                <a:spcPts val="3825"/>
              </a:lnSpc>
              <a:spcBef>
                <a:spcPts val="100"/>
              </a:spcBef>
            </a:pPr>
            <a:r>
              <a:rPr sz="3800" b="1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in</a:t>
            </a:r>
            <a:r>
              <a:rPr sz="3800" b="1" spc="-12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3800" b="1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a</a:t>
            </a:r>
            <a:r>
              <a:rPr sz="3800" b="1" spc="-6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3800" b="1" spc="-29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water</a:t>
            </a:r>
            <a:r>
              <a:rPr sz="3800" b="1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3800" b="1" spc="-22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bottle</a:t>
            </a:r>
            <a:endParaRPr sz="3800">
              <a:latin typeface="Meta Pro" panose="02000503040000020004" pitchFamily="2" charset="0"/>
              <a:cs typeface="Trebuchet MS"/>
            </a:endParaRPr>
          </a:p>
          <a:p>
            <a:pPr marR="248285" algn="ctr">
              <a:lnSpc>
                <a:spcPts val="5985"/>
              </a:lnSpc>
            </a:pPr>
            <a:r>
              <a:rPr sz="5600" b="1" spc="-30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in</a:t>
            </a:r>
            <a:r>
              <a:rPr sz="5600" b="1" spc="18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5600" b="1" spc="-409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the</a:t>
            </a:r>
            <a:r>
              <a:rPr sz="5600" b="1" spc="18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5600" b="1" spc="-27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fridge</a:t>
            </a:r>
            <a:endParaRPr sz="5600">
              <a:latin typeface="Meta Pro" panose="02000503040000020004" pitchFamily="2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2100" b="1" spc="-3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this</a:t>
            </a:r>
            <a:r>
              <a:rPr sz="2100" b="1" spc="-12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100" b="1" spc="-6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will</a:t>
            </a:r>
            <a:r>
              <a:rPr sz="2100" b="1" spc="-6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100" b="1" spc="-2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save</a:t>
            </a:r>
            <a:r>
              <a:rPr sz="2100" b="1" spc="-6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100" b="1" spc="-14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water</a:t>
            </a:r>
            <a:r>
              <a:rPr sz="2100" b="1" spc="-1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100" b="1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as</a:t>
            </a:r>
            <a:r>
              <a:rPr sz="2100" b="1" spc="-6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100" b="1" spc="-4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you</a:t>
            </a:r>
            <a:r>
              <a:rPr sz="2100" b="1" spc="-6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100" b="1" spc="-2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won’t</a:t>
            </a:r>
            <a:endParaRPr sz="21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97858" y="3747591"/>
            <a:ext cx="2190751" cy="1737014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34620" marR="127000" indent="522605">
              <a:lnSpc>
                <a:spcPts val="2170"/>
              </a:lnSpc>
              <a:spcBef>
                <a:spcPts val="345"/>
              </a:spcBef>
            </a:pPr>
            <a:r>
              <a:rPr sz="2100" b="1" spc="-5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One</a:t>
            </a:r>
            <a:r>
              <a:rPr sz="2100" b="1" spc="-9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100" b="1" spc="-2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for </a:t>
            </a:r>
            <a:r>
              <a:rPr lang="en-GB" sz="2100" b="1" spc="-2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  </a:t>
            </a:r>
            <a:r>
              <a:rPr sz="2100" b="1" spc="-6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your</a:t>
            </a:r>
            <a:r>
              <a:rPr sz="2100" b="1" spc="-5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100" b="1" spc="-8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parents</a:t>
            </a:r>
            <a:r>
              <a:rPr sz="2100" b="1" spc="-5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100" b="1" spc="-5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and</a:t>
            </a:r>
            <a:endParaRPr sz="2100">
              <a:latin typeface="Meta Pro" panose="02000503040000020004" pitchFamily="2" charset="0"/>
              <a:cs typeface="Trebuchet MS"/>
            </a:endParaRPr>
          </a:p>
          <a:p>
            <a:pPr marL="12700" marR="5080" algn="ctr">
              <a:lnSpc>
                <a:spcPts val="2170"/>
              </a:lnSpc>
              <a:spcBef>
                <a:spcPts val="10"/>
              </a:spcBef>
            </a:pPr>
            <a:r>
              <a:rPr sz="2100" b="1" spc="-9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teachers</a:t>
            </a:r>
            <a:r>
              <a:rPr sz="2100" b="1" spc="-2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100" b="1" spc="-12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here</a:t>
            </a:r>
            <a:r>
              <a:rPr sz="2100" b="1" spc="-2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100" b="1" spc="-6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too</a:t>
            </a:r>
            <a:r>
              <a:rPr sz="2100" b="1" spc="-2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100" b="1" spc="18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– </a:t>
            </a:r>
            <a:r>
              <a:rPr sz="2100" b="1" spc="-2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only</a:t>
            </a:r>
            <a:r>
              <a:rPr sz="2100" b="1" spc="-11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100" b="1" spc="-3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fill</a:t>
            </a:r>
            <a:r>
              <a:rPr sz="2100" b="1" spc="-8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100" b="1" spc="-8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the</a:t>
            </a:r>
            <a:r>
              <a:rPr sz="2100" b="1" spc="-7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100" b="1" spc="-1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kettle </a:t>
            </a:r>
            <a:r>
              <a:rPr sz="2100" b="1" spc="-8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with</a:t>
            </a:r>
            <a:r>
              <a:rPr sz="2100" b="1" spc="-5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100" b="1" spc="-8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the</a:t>
            </a:r>
            <a:r>
              <a:rPr sz="2100" b="1" spc="-5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100" b="1" spc="-8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amount</a:t>
            </a:r>
            <a:r>
              <a:rPr sz="2100" b="1" spc="-5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100" b="1" spc="-2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of </a:t>
            </a:r>
            <a:r>
              <a:rPr sz="2100" b="1" spc="-10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water</a:t>
            </a:r>
            <a:r>
              <a:rPr sz="2100" b="1" spc="-4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100" b="1" spc="-1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you</a:t>
            </a:r>
            <a:r>
              <a:rPr sz="2100" b="1" spc="-12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2100" b="1" spc="-2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need</a:t>
            </a:r>
            <a:endParaRPr sz="2100">
              <a:latin typeface="Meta Pro" panose="02000503040000020004" pitchFamily="2" charset="0"/>
              <a:cs typeface="Trebuchet MS"/>
            </a:endParaRPr>
          </a:p>
        </p:txBody>
      </p:sp>
      <p:pic>
        <p:nvPicPr>
          <p:cNvPr id="27" name="object 3">
            <a:extLst>
              <a:ext uri="{FF2B5EF4-FFF2-40B4-BE49-F238E27FC236}">
                <a16:creationId xmlns:a16="http://schemas.microsoft.com/office/drawing/2014/main" id="{13811863-CF74-1D1D-2326-193E69F9917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33159" y="6127203"/>
            <a:ext cx="2450842" cy="533392"/>
          </a:xfrm>
          <a:prstGeom prst="rect">
            <a:avLst/>
          </a:prstGeom>
        </p:spPr>
      </p:pic>
      <p:pic>
        <p:nvPicPr>
          <p:cNvPr id="13" name="Picture 12" descr="A white line drawing of a water bottle&#10;&#10;Description automatically generated">
            <a:extLst>
              <a:ext uri="{FF2B5EF4-FFF2-40B4-BE49-F238E27FC236}">
                <a16:creationId xmlns:a16="http://schemas.microsoft.com/office/drawing/2014/main" id="{01F6A382-F460-E5B3-8115-E71B899A51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929" y="3214620"/>
            <a:ext cx="3415061" cy="3415061"/>
          </a:xfrm>
          <a:prstGeom prst="rect">
            <a:avLst/>
          </a:prstGeom>
        </p:spPr>
      </p:pic>
      <p:sp>
        <p:nvSpPr>
          <p:cNvPr id="2" name="object 3">
            <a:extLst>
              <a:ext uri="{FF2B5EF4-FFF2-40B4-BE49-F238E27FC236}">
                <a16:creationId xmlns:a16="http://schemas.microsoft.com/office/drawing/2014/main" id="{DC6A7FF3-06B6-B337-AB22-131FE1B2A017}"/>
              </a:ext>
            </a:extLst>
          </p:cNvPr>
          <p:cNvSpPr txBox="1">
            <a:spLocks/>
          </p:cNvSpPr>
          <p:nvPr/>
        </p:nvSpPr>
        <p:spPr>
          <a:xfrm>
            <a:off x="991852" y="215619"/>
            <a:ext cx="857582" cy="247375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0"/>
              </a:spcBef>
            </a:pPr>
            <a:r>
              <a:rPr lang="en-GB" sz="16000" spc="-150">
                <a:solidFill>
                  <a:srgbClr val="00AEEF"/>
                </a:solidFill>
                <a:latin typeface="MetaPlusBold" panose="00000400000000000000" pitchFamily="2" charset="0"/>
              </a:rPr>
              <a:t>4</a:t>
            </a:r>
          </a:p>
        </p:txBody>
      </p:sp>
      <p:pic>
        <p:nvPicPr>
          <p:cNvPr id="5" name="Picture 4" descr="A cartoon character holding a glass of milk&#10;&#10;AI-generated content may be incorrect.">
            <a:extLst>
              <a:ext uri="{FF2B5EF4-FFF2-40B4-BE49-F238E27FC236}">
                <a16:creationId xmlns:a16="http://schemas.microsoft.com/office/drawing/2014/main" id="{C6A34629-7348-56EA-DB94-667C4CBA65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863" y="4127354"/>
            <a:ext cx="2586129" cy="25861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Bubble Animation">
            <a:hlinkClick r:id="" action="ppaction://media"/>
            <a:extLst>
              <a:ext uri="{FF2B5EF4-FFF2-40B4-BE49-F238E27FC236}">
                <a16:creationId xmlns:a16="http://schemas.microsoft.com/office/drawing/2014/main" id="{170110D1-E636-1661-92C0-172EC3E048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307.8684"/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4052" y="566584"/>
            <a:ext cx="487363" cy="487363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84D48BAD-6DB3-2132-80B9-DF953F33912F}"/>
              </a:ext>
            </a:extLst>
          </p:cNvPr>
          <p:cNvSpPr/>
          <p:nvPr/>
        </p:nvSpPr>
        <p:spPr>
          <a:xfrm>
            <a:off x="1166717" y="-2867960"/>
            <a:ext cx="7499597" cy="749959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EFD5F21-30B2-F209-C79C-7A2A22E1D332}"/>
              </a:ext>
            </a:extLst>
          </p:cNvPr>
          <p:cNvSpPr/>
          <p:nvPr/>
        </p:nvSpPr>
        <p:spPr>
          <a:xfrm>
            <a:off x="5395580" y="658171"/>
            <a:ext cx="5067246" cy="5067246"/>
          </a:xfrm>
          <a:prstGeom prst="ellipse">
            <a:avLst/>
          </a:prstGeom>
          <a:solidFill>
            <a:srgbClr val="00A41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E19C73A-450B-EE8B-982B-5EA140CE7662}"/>
              </a:ext>
            </a:extLst>
          </p:cNvPr>
          <p:cNvSpPr/>
          <p:nvPr/>
        </p:nvSpPr>
        <p:spPr>
          <a:xfrm>
            <a:off x="-2249645" y="1160923"/>
            <a:ext cx="8559547" cy="8559547"/>
          </a:xfrm>
          <a:prstGeom prst="ellipse">
            <a:avLst/>
          </a:prstGeom>
          <a:solidFill>
            <a:srgbClr val="290C7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7FFA8DC-4DBD-EA6B-3FBC-D43CC92F3321}"/>
              </a:ext>
            </a:extLst>
          </p:cNvPr>
          <p:cNvSpPr/>
          <p:nvPr/>
        </p:nvSpPr>
        <p:spPr>
          <a:xfrm>
            <a:off x="422524" y="633955"/>
            <a:ext cx="2413744" cy="24137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bject 6"/>
          <p:cNvSpPr txBox="1"/>
          <p:nvPr/>
        </p:nvSpPr>
        <p:spPr>
          <a:xfrm>
            <a:off x="2845699" y="518231"/>
            <a:ext cx="3066415" cy="6915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350" b="1" spc="-8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Only</a:t>
            </a:r>
            <a:r>
              <a:rPr sz="4350" b="1" spc="-25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4350" b="1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use</a:t>
            </a:r>
            <a:r>
              <a:rPr sz="4350" b="1" spc="-27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4350" b="1" spc="-32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the</a:t>
            </a:r>
            <a:endParaRPr sz="435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40489" y="691776"/>
            <a:ext cx="4010660" cy="1366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800" b="1" spc="-204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washing</a:t>
            </a:r>
            <a:endParaRPr sz="88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77210" y="1587456"/>
            <a:ext cx="3991610" cy="1366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800" b="1" spc="-56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machine</a:t>
            </a:r>
            <a:endParaRPr sz="88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30499" y="2617120"/>
            <a:ext cx="4787265" cy="17119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6365"/>
              </a:lnSpc>
              <a:spcBef>
                <a:spcPts val="105"/>
              </a:spcBef>
            </a:pPr>
            <a:r>
              <a:rPr sz="5500" b="1" spc="-4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and</a:t>
            </a:r>
            <a:r>
              <a:rPr sz="5500" b="1" spc="-36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5500" b="1" spc="-19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dishwasher</a:t>
            </a:r>
            <a:endParaRPr sz="5500">
              <a:latin typeface="Meta Pro" panose="02000503040000020004" pitchFamily="2" charset="0"/>
              <a:cs typeface="Trebuchet MS"/>
            </a:endParaRPr>
          </a:p>
          <a:p>
            <a:pPr marL="35560" marR="541020">
              <a:lnSpc>
                <a:spcPts val="3300"/>
              </a:lnSpc>
              <a:spcBef>
                <a:spcPts val="325"/>
              </a:spcBef>
            </a:pPr>
            <a:r>
              <a:rPr sz="3200" b="1" spc="-18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once</a:t>
            </a:r>
            <a:r>
              <a:rPr sz="3200" b="1" spc="-6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3200" b="1" spc="-16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they</a:t>
            </a:r>
            <a:r>
              <a:rPr sz="3200" b="1" spc="-8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3200" b="1" spc="-18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are</a:t>
            </a:r>
            <a:r>
              <a:rPr sz="3200" b="1" spc="-6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3200" b="1" spc="-11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full</a:t>
            </a:r>
            <a:r>
              <a:rPr sz="3200" b="1" spc="-114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3200" b="1" spc="-10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or</a:t>
            </a:r>
            <a:r>
              <a:rPr sz="3200" b="1" spc="-8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3200" b="1" spc="-9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set </a:t>
            </a:r>
            <a:r>
              <a:rPr sz="3200" b="1" spc="-20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them</a:t>
            </a:r>
            <a:r>
              <a:rPr sz="3200" b="1" spc="-3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3200" b="1" spc="-12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to</a:t>
            </a:r>
            <a:r>
              <a:rPr sz="3200" b="1" spc="-3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3200" b="1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a</a:t>
            </a:r>
            <a:r>
              <a:rPr sz="3200" b="1" spc="-3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3200" b="1" spc="-16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half-</a:t>
            </a:r>
            <a:r>
              <a:rPr sz="3200" b="1" spc="-1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cycle</a:t>
            </a:r>
            <a:endParaRPr sz="3200">
              <a:latin typeface="Meta Pro" panose="02000503040000020004" pitchFamily="2" charset="0"/>
              <a:cs typeface="Trebuchet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238389" y="3564001"/>
            <a:ext cx="2373630" cy="2646680"/>
            <a:chOff x="1238389" y="3564001"/>
            <a:chExt cx="2373630" cy="2646680"/>
          </a:xfrm>
        </p:grpSpPr>
        <p:sp>
          <p:nvSpPr>
            <p:cNvPr id="11" name="object 11"/>
            <p:cNvSpPr/>
            <p:nvPr/>
          </p:nvSpPr>
          <p:spPr>
            <a:xfrm>
              <a:off x="1479257" y="3564001"/>
              <a:ext cx="1902460" cy="2035175"/>
            </a:xfrm>
            <a:custGeom>
              <a:avLst/>
              <a:gdLst/>
              <a:ahLst/>
              <a:cxnLst/>
              <a:rect l="l" t="t" r="r" b="b"/>
              <a:pathLst>
                <a:path w="1902460" h="2035175">
                  <a:moveTo>
                    <a:pt x="1902129" y="0"/>
                  </a:moveTo>
                  <a:lnTo>
                    <a:pt x="0" y="0"/>
                  </a:lnTo>
                  <a:lnTo>
                    <a:pt x="0" y="2035149"/>
                  </a:lnTo>
                  <a:lnTo>
                    <a:pt x="1902129" y="2035149"/>
                  </a:lnTo>
                  <a:lnTo>
                    <a:pt x="19021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70311" y="3653075"/>
              <a:ext cx="1714482" cy="185576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238393" y="5599157"/>
              <a:ext cx="2373630" cy="498475"/>
            </a:xfrm>
            <a:custGeom>
              <a:avLst/>
              <a:gdLst/>
              <a:ahLst/>
              <a:cxnLst/>
              <a:rect l="l" t="t" r="r" b="b"/>
              <a:pathLst>
                <a:path w="2373629" h="498475">
                  <a:moveTo>
                    <a:pt x="2142998" y="0"/>
                  </a:moveTo>
                  <a:lnTo>
                    <a:pt x="240868" y="0"/>
                  </a:lnTo>
                  <a:lnTo>
                    <a:pt x="0" y="498474"/>
                  </a:lnTo>
                  <a:lnTo>
                    <a:pt x="2373160" y="498474"/>
                  </a:lnTo>
                  <a:lnTo>
                    <a:pt x="2142998" y="0"/>
                  </a:lnTo>
                  <a:close/>
                </a:path>
              </a:pathLst>
            </a:custGeom>
            <a:solidFill>
              <a:srgbClr val="DBEF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14683" y="5627321"/>
              <a:ext cx="2026920" cy="391795"/>
            </a:xfrm>
            <a:custGeom>
              <a:avLst/>
              <a:gdLst/>
              <a:ahLst/>
              <a:cxnLst/>
              <a:rect l="l" t="t" r="r" b="b"/>
              <a:pathLst>
                <a:path w="2026920" h="391795">
                  <a:moveTo>
                    <a:pt x="1858581" y="0"/>
                  </a:moveTo>
                  <a:lnTo>
                    <a:pt x="171488" y="0"/>
                  </a:lnTo>
                  <a:lnTo>
                    <a:pt x="0" y="391388"/>
                  </a:lnTo>
                  <a:lnTo>
                    <a:pt x="2026615" y="391388"/>
                  </a:lnTo>
                  <a:lnTo>
                    <a:pt x="1858581" y="0"/>
                  </a:lnTo>
                  <a:close/>
                </a:path>
              </a:pathLst>
            </a:custGeom>
            <a:solidFill>
              <a:srgbClr val="4CAD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238389" y="5627331"/>
              <a:ext cx="2373630" cy="583565"/>
            </a:xfrm>
            <a:custGeom>
              <a:avLst/>
              <a:gdLst/>
              <a:ahLst/>
              <a:cxnLst/>
              <a:rect l="l" t="t" r="r" b="b"/>
              <a:pathLst>
                <a:path w="2373629" h="583564">
                  <a:moveTo>
                    <a:pt x="2035009" y="0"/>
                  </a:moveTo>
                  <a:lnTo>
                    <a:pt x="347776" y="0"/>
                  </a:lnTo>
                  <a:lnTo>
                    <a:pt x="365823" y="60642"/>
                  </a:lnTo>
                  <a:lnTo>
                    <a:pt x="2016950" y="60642"/>
                  </a:lnTo>
                  <a:lnTo>
                    <a:pt x="2035009" y="0"/>
                  </a:lnTo>
                  <a:close/>
                </a:path>
                <a:path w="2373629" h="583564">
                  <a:moveTo>
                    <a:pt x="2373160" y="470306"/>
                  </a:moveTo>
                  <a:lnTo>
                    <a:pt x="0" y="470306"/>
                  </a:lnTo>
                  <a:lnTo>
                    <a:pt x="0" y="582993"/>
                  </a:lnTo>
                  <a:lnTo>
                    <a:pt x="2373160" y="582993"/>
                  </a:lnTo>
                  <a:lnTo>
                    <a:pt x="2373160" y="470306"/>
                  </a:lnTo>
                  <a:close/>
                </a:path>
              </a:pathLst>
            </a:custGeom>
            <a:solidFill>
              <a:srgbClr val="F9FC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14691" y="5627331"/>
              <a:ext cx="2030730" cy="391795"/>
            </a:xfrm>
            <a:custGeom>
              <a:avLst/>
              <a:gdLst/>
              <a:ahLst/>
              <a:cxnLst/>
              <a:rect l="l" t="t" r="r" b="b"/>
              <a:pathLst>
                <a:path w="2030729" h="391795">
                  <a:moveTo>
                    <a:pt x="189522" y="60642"/>
                  </a:moveTo>
                  <a:lnTo>
                    <a:pt x="171475" y="0"/>
                  </a:lnTo>
                  <a:lnTo>
                    <a:pt x="0" y="391375"/>
                  </a:lnTo>
                  <a:lnTo>
                    <a:pt x="50876" y="391375"/>
                  </a:lnTo>
                  <a:lnTo>
                    <a:pt x="189522" y="60642"/>
                  </a:lnTo>
                  <a:close/>
                </a:path>
                <a:path w="2030729" h="391795">
                  <a:moveTo>
                    <a:pt x="1185125" y="391388"/>
                  </a:moveTo>
                  <a:lnTo>
                    <a:pt x="1155014" y="292061"/>
                  </a:lnTo>
                  <a:lnTo>
                    <a:pt x="871575" y="292061"/>
                  </a:lnTo>
                  <a:lnTo>
                    <a:pt x="841463" y="391388"/>
                  </a:lnTo>
                  <a:lnTo>
                    <a:pt x="1185125" y="391388"/>
                  </a:lnTo>
                  <a:close/>
                </a:path>
                <a:path w="2030729" h="391795">
                  <a:moveTo>
                    <a:pt x="2030183" y="391375"/>
                  </a:moveTo>
                  <a:lnTo>
                    <a:pt x="1858708" y="0"/>
                  </a:lnTo>
                  <a:lnTo>
                    <a:pt x="1840649" y="60642"/>
                  </a:lnTo>
                  <a:lnTo>
                    <a:pt x="1979295" y="391375"/>
                  </a:lnTo>
                  <a:lnTo>
                    <a:pt x="2030183" y="391375"/>
                  </a:lnTo>
                  <a:close/>
                </a:path>
              </a:pathLst>
            </a:custGeom>
            <a:solidFill>
              <a:srgbClr val="1672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300711" y="5939288"/>
              <a:ext cx="146050" cy="59690"/>
            </a:xfrm>
            <a:custGeom>
              <a:avLst/>
              <a:gdLst/>
              <a:ahLst/>
              <a:cxnLst/>
              <a:rect l="l" t="t" r="r" b="b"/>
              <a:pathLst>
                <a:path w="146050" h="59689">
                  <a:moveTo>
                    <a:pt x="145846" y="0"/>
                  </a:moveTo>
                  <a:lnTo>
                    <a:pt x="18059" y="0"/>
                  </a:lnTo>
                  <a:lnTo>
                    <a:pt x="0" y="59524"/>
                  </a:lnTo>
                  <a:lnTo>
                    <a:pt x="145846" y="59524"/>
                  </a:lnTo>
                  <a:lnTo>
                    <a:pt x="145846" y="0"/>
                  </a:lnTo>
                  <a:close/>
                </a:path>
              </a:pathLst>
            </a:custGeom>
            <a:solidFill>
              <a:srgbClr val="56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3">
            <a:extLst>
              <a:ext uri="{FF2B5EF4-FFF2-40B4-BE49-F238E27FC236}">
                <a16:creationId xmlns:a16="http://schemas.microsoft.com/office/drawing/2014/main" id="{DA8DFC5E-3A04-AA39-00C7-7D413646D48A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33159" y="6127203"/>
            <a:ext cx="2450842" cy="533392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5ACEF9B8-E5A2-A04C-12F1-CB109CFBF251}"/>
              </a:ext>
            </a:extLst>
          </p:cNvPr>
          <p:cNvSpPr/>
          <p:nvPr/>
        </p:nvSpPr>
        <p:spPr>
          <a:xfrm>
            <a:off x="-1022073" y="3653075"/>
            <a:ext cx="822568" cy="822568"/>
          </a:xfrm>
          <a:prstGeom prst="ellipse">
            <a:avLst/>
          </a:prstGeom>
          <a:gradFill flip="none" rotWithShape="1">
            <a:gsLst>
              <a:gs pos="0">
                <a:srgbClr val="CCFFFF"/>
              </a:gs>
              <a:gs pos="20000">
                <a:srgbClr val="8F57FF"/>
              </a:gs>
              <a:gs pos="80000">
                <a:srgbClr val="CCFFCC"/>
              </a:gs>
              <a:gs pos="60000">
                <a:srgbClr val="FFC1E0"/>
              </a:gs>
              <a:gs pos="40000">
                <a:srgbClr val="9BC3FF"/>
              </a:gs>
              <a:gs pos="100000">
                <a:srgbClr val="D5E1E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scene3d>
            <a:camera prst="orthographicFront"/>
            <a:lightRig rig="glow" dir="t">
              <a:rot lat="0" lon="0" rev="6600000"/>
            </a:lightRig>
          </a:scene3d>
          <a:sp3d contourW="12700" prstMaterial="clear">
            <a:bevelT w="190500" h="190500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3701590-4F62-7C0B-5249-9A27C0291F92}"/>
              </a:ext>
            </a:extLst>
          </p:cNvPr>
          <p:cNvSpPr/>
          <p:nvPr/>
        </p:nvSpPr>
        <p:spPr>
          <a:xfrm>
            <a:off x="-1529307" y="5468835"/>
            <a:ext cx="1329802" cy="1329802"/>
          </a:xfrm>
          <a:prstGeom prst="ellipse">
            <a:avLst/>
          </a:prstGeom>
          <a:gradFill flip="none" rotWithShape="1">
            <a:gsLst>
              <a:gs pos="0">
                <a:srgbClr val="CCFFFF"/>
              </a:gs>
              <a:gs pos="20000">
                <a:srgbClr val="8F57FF"/>
              </a:gs>
              <a:gs pos="80000">
                <a:srgbClr val="CCFFCC"/>
              </a:gs>
              <a:gs pos="60000">
                <a:srgbClr val="FFC1E0"/>
              </a:gs>
              <a:gs pos="40000">
                <a:srgbClr val="9BC3FF"/>
              </a:gs>
              <a:gs pos="100000">
                <a:srgbClr val="D5E1E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scene3d>
            <a:camera prst="orthographicFront"/>
            <a:lightRig rig="glow" dir="t">
              <a:rot lat="0" lon="0" rev="6600000"/>
            </a:lightRig>
          </a:scene3d>
          <a:sp3d contourW="12700" prstMaterial="clear">
            <a:bevelT w="190500" h="190500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C74BAE7-7DF5-4967-3DED-2506D4AA500F}"/>
              </a:ext>
            </a:extLst>
          </p:cNvPr>
          <p:cNvSpPr/>
          <p:nvPr/>
        </p:nvSpPr>
        <p:spPr>
          <a:xfrm>
            <a:off x="2338694" y="6880075"/>
            <a:ext cx="473888" cy="473888"/>
          </a:xfrm>
          <a:prstGeom prst="ellipse">
            <a:avLst/>
          </a:prstGeom>
          <a:gradFill flip="none" rotWithShape="1">
            <a:gsLst>
              <a:gs pos="0">
                <a:srgbClr val="CCFFFF"/>
              </a:gs>
              <a:gs pos="20000">
                <a:srgbClr val="8F57FF"/>
              </a:gs>
              <a:gs pos="80000">
                <a:srgbClr val="CCFFCC"/>
              </a:gs>
              <a:gs pos="60000">
                <a:srgbClr val="FFC1E0"/>
              </a:gs>
              <a:gs pos="40000">
                <a:srgbClr val="9BC3FF"/>
              </a:gs>
              <a:gs pos="100000">
                <a:srgbClr val="D5E1E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scene3d>
            <a:camera prst="orthographicFront"/>
            <a:lightRig rig="glow" dir="t">
              <a:rot lat="0" lon="0" rev="6600000"/>
            </a:lightRig>
          </a:scene3d>
          <a:sp3d contourW="12700" prstMaterial="clear">
            <a:bevelT w="190500" h="190500"/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12F8C27-3461-D15E-EBFB-B75E9D50F8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8957" y="219094"/>
            <a:ext cx="857582" cy="247375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GB" sz="16000" spc="-150">
                <a:solidFill>
                  <a:srgbClr val="00AEEF"/>
                </a:solidFill>
                <a:latin typeface="MetaPlusBold" panose="00000400000000000000" pitchFamily="2" charset="0"/>
              </a:rPr>
              <a:t>5</a:t>
            </a:r>
            <a:endParaRPr sz="16000" spc="-150">
              <a:solidFill>
                <a:srgbClr val="00AEEF"/>
              </a:solidFill>
              <a:latin typeface="MetaPlusBold" panose="000004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1307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mute="1" showWhenStopped="0">
                    <p:cTn id="7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36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0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7 -2.02226E-6 C 0.1434 -0.04963 0.47187 0.0051 0.6158 0.46498 " pathEditMode="relative" rAng="0" ptsTypes="AA">
                                          <p:cBhvr>
                                            <p:cTn id="12" dur="8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781" y="224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fill="hold" grpId="1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10" presetClass="exit" presetSubtype="0" fill="hold" grpId="2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1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0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8961E-6 C 0.01145 0.08929 0.6177 -0.89587 0.76163 -0.43622 " pathEditMode="relative" rAng="0" ptsTypes="AA">
                                          <p:cBhvr>
                                            <p:cTn id="19" dur="8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090" y="-276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6" presetClass="emph" presetSubtype="0" fill="hold" grpId="1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Scale>
                                          <p:cBhvr>
                                            <p:cTn id="21" dur="1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grpId="2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1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0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-0.00024 C 0.01024 0.05844 0.00434 -0.20942 -0.20938 -0.30798 " pathEditMode="relative" rAng="0" ptsTypes="AA">
                                          <p:cBhvr>
                                            <p:cTn id="26" dur="8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330" y="-149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grpId="1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10" presetClass="exit" presetSubtype="0" fill="hold" grpId="2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1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6" bmkName="Bookmark 1"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30" grpId="1" animBg="1"/>
          <p:bldP spid="30" grpId="2" animBg="1"/>
          <p:bldP spid="37" grpId="0" animBg="1"/>
          <p:bldP spid="37" grpId="1" animBg="1"/>
          <p:bldP spid="37" grpId="2" animBg="1"/>
          <p:bldP spid="38" grpId="0" animBg="1"/>
          <p:bldP spid="38" grpId="1" animBg="1"/>
          <p:bldP spid="38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1307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mute="1" showWhenStopped="0">
                    <p:cTn id="7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3CAAD24B-6858-22EF-1384-2EA08BC902D8}"/>
              </a:ext>
            </a:extLst>
          </p:cNvPr>
          <p:cNvSpPr/>
          <p:nvPr/>
        </p:nvSpPr>
        <p:spPr>
          <a:xfrm>
            <a:off x="1166717" y="-2867960"/>
            <a:ext cx="7499597" cy="749959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9414BBB-D94C-74D9-E1A8-88B0DEC4979A}"/>
              </a:ext>
            </a:extLst>
          </p:cNvPr>
          <p:cNvSpPr/>
          <p:nvPr/>
        </p:nvSpPr>
        <p:spPr>
          <a:xfrm>
            <a:off x="5395580" y="658171"/>
            <a:ext cx="5067246" cy="5067246"/>
          </a:xfrm>
          <a:prstGeom prst="ellipse">
            <a:avLst/>
          </a:prstGeom>
          <a:solidFill>
            <a:srgbClr val="00A41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60D63F-A73F-9ED4-C800-F3FE18F65E5E}"/>
              </a:ext>
            </a:extLst>
          </p:cNvPr>
          <p:cNvSpPr/>
          <p:nvPr/>
        </p:nvSpPr>
        <p:spPr>
          <a:xfrm>
            <a:off x="-2249645" y="1160923"/>
            <a:ext cx="8559547" cy="8559547"/>
          </a:xfrm>
          <a:prstGeom prst="ellipse">
            <a:avLst/>
          </a:prstGeom>
          <a:solidFill>
            <a:srgbClr val="290C7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51260D0-D385-C347-944B-DC1008FEAD97}"/>
              </a:ext>
            </a:extLst>
          </p:cNvPr>
          <p:cNvSpPr/>
          <p:nvPr/>
        </p:nvSpPr>
        <p:spPr>
          <a:xfrm>
            <a:off x="422524" y="633955"/>
            <a:ext cx="2413744" cy="24137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bject 6"/>
          <p:cNvSpPr txBox="1"/>
          <p:nvPr/>
        </p:nvSpPr>
        <p:spPr>
          <a:xfrm>
            <a:off x="2845699" y="518231"/>
            <a:ext cx="2797175" cy="6915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350" b="1" spc="-8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And</a:t>
            </a:r>
            <a:r>
              <a:rPr sz="4350" b="1" spc="-10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4350" b="1" spc="-34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for</a:t>
            </a:r>
            <a:r>
              <a:rPr sz="4350" b="1" spc="1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4350" b="1" spc="-13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any</a:t>
            </a:r>
            <a:endParaRPr sz="435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40489" y="691776"/>
            <a:ext cx="2710180" cy="1366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800" b="1" spc="-51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green</a:t>
            </a:r>
            <a:endParaRPr sz="88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69612" y="2723325"/>
            <a:ext cx="2696845" cy="1772285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2700" marR="5080">
              <a:lnSpc>
                <a:spcPts val="3300"/>
              </a:lnSpc>
              <a:spcBef>
                <a:spcPts val="670"/>
              </a:spcBef>
            </a:pPr>
            <a:r>
              <a:rPr sz="3200" b="1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use</a:t>
            </a:r>
            <a:r>
              <a:rPr sz="3200" b="1" spc="-10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3200" b="1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a</a:t>
            </a:r>
            <a:r>
              <a:rPr sz="3200" b="1" spc="-10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3200" b="1" spc="-9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watering </a:t>
            </a:r>
            <a:r>
              <a:rPr sz="3200" b="1" spc="-12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can</a:t>
            </a:r>
            <a:r>
              <a:rPr sz="3200" b="1" spc="-6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3200" b="1" spc="-204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rather</a:t>
            </a:r>
            <a:r>
              <a:rPr sz="3200" b="1" spc="-3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3200" b="1" spc="-17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than </a:t>
            </a:r>
            <a:r>
              <a:rPr sz="3200" b="1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a</a:t>
            </a:r>
            <a:r>
              <a:rPr sz="3200" b="1" spc="-11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3200" b="1" spc="-2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hose</a:t>
            </a:r>
            <a:r>
              <a:rPr sz="3200" b="1" spc="-11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3200" b="1" spc="-12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to</a:t>
            </a:r>
            <a:r>
              <a:rPr sz="3200" b="1" spc="-11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3200" b="1" spc="-2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help save</a:t>
            </a:r>
            <a:r>
              <a:rPr sz="3200" b="1" spc="-22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3200" b="1" spc="-4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water</a:t>
            </a:r>
            <a:endParaRPr sz="32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31300" y="1634257"/>
            <a:ext cx="3323590" cy="1366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800" b="1" spc="-33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fingers</a:t>
            </a:r>
            <a:endParaRPr sz="8800">
              <a:latin typeface="Meta Pro" panose="02000503040000020004" pitchFamily="2" charset="0"/>
              <a:cs typeface="Trebuchet MS"/>
            </a:endParaRPr>
          </a:p>
        </p:txBody>
      </p:sp>
      <p:pic>
        <p:nvPicPr>
          <p:cNvPr id="19" name="object 3">
            <a:extLst>
              <a:ext uri="{FF2B5EF4-FFF2-40B4-BE49-F238E27FC236}">
                <a16:creationId xmlns:a16="http://schemas.microsoft.com/office/drawing/2014/main" id="{608C28FE-2D6D-535A-7592-9DDD2AEBDB2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33159" y="6127203"/>
            <a:ext cx="2450842" cy="533392"/>
          </a:xfrm>
          <a:prstGeom prst="rect">
            <a:avLst/>
          </a:prstGeom>
        </p:spPr>
      </p:pic>
      <p:pic>
        <p:nvPicPr>
          <p:cNvPr id="20" name="Picture 19" descr="A yellow watering can pouring water into a plant&#10;&#10;Description automatically generated">
            <a:extLst>
              <a:ext uri="{FF2B5EF4-FFF2-40B4-BE49-F238E27FC236}">
                <a16:creationId xmlns:a16="http://schemas.microsoft.com/office/drawing/2014/main" id="{BB5A0E67-3660-3719-24AF-1E0B327DE7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89" y="2251467"/>
            <a:ext cx="4479335" cy="4479335"/>
          </a:xfrm>
          <a:prstGeom prst="rect">
            <a:avLst/>
          </a:prstGeom>
        </p:spPr>
      </p:pic>
      <p:sp>
        <p:nvSpPr>
          <p:cNvPr id="2" name="object 3">
            <a:extLst>
              <a:ext uri="{FF2B5EF4-FFF2-40B4-BE49-F238E27FC236}">
                <a16:creationId xmlns:a16="http://schemas.microsoft.com/office/drawing/2014/main" id="{9C3E6A1A-B4F0-6260-E2BE-64E925C1E0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81792" y="536238"/>
            <a:ext cx="857582" cy="247375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GB" sz="16000" spc="-150">
                <a:solidFill>
                  <a:srgbClr val="00AEEF"/>
                </a:solidFill>
                <a:latin typeface="MetaPlusBold" panose="00000400000000000000" pitchFamily="2" charset="0"/>
              </a:rPr>
              <a:t>6</a:t>
            </a:r>
            <a:endParaRPr sz="16000" spc="-150">
              <a:solidFill>
                <a:srgbClr val="00AEEF"/>
              </a:solidFill>
              <a:latin typeface="MetaPlusBold" panose="000004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40700D6A-6466-2FAC-4D62-EBA549B5DA30}"/>
              </a:ext>
            </a:extLst>
          </p:cNvPr>
          <p:cNvSpPr/>
          <p:nvPr/>
        </p:nvSpPr>
        <p:spPr>
          <a:xfrm>
            <a:off x="1166717" y="-2867960"/>
            <a:ext cx="7499597" cy="749959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8A44B3D-767C-40D6-4247-5D0CA060AEAB}"/>
              </a:ext>
            </a:extLst>
          </p:cNvPr>
          <p:cNvSpPr/>
          <p:nvPr/>
        </p:nvSpPr>
        <p:spPr>
          <a:xfrm>
            <a:off x="5395580" y="658171"/>
            <a:ext cx="5067246" cy="5067246"/>
          </a:xfrm>
          <a:prstGeom prst="ellipse">
            <a:avLst/>
          </a:prstGeom>
          <a:solidFill>
            <a:srgbClr val="00A41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BAB4A3-089E-02DE-16A4-25911ECF3EEB}"/>
              </a:ext>
            </a:extLst>
          </p:cNvPr>
          <p:cNvSpPr/>
          <p:nvPr/>
        </p:nvSpPr>
        <p:spPr>
          <a:xfrm>
            <a:off x="-2249645" y="1160923"/>
            <a:ext cx="8559547" cy="8559547"/>
          </a:xfrm>
          <a:prstGeom prst="ellipse">
            <a:avLst/>
          </a:prstGeom>
          <a:solidFill>
            <a:srgbClr val="290C7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DD0E443-67CB-7231-9767-1705CC6046D5}"/>
              </a:ext>
            </a:extLst>
          </p:cNvPr>
          <p:cNvSpPr/>
          <p:nvPr/>
        </p:nvSpPr>
        <p:spPr>
          <a:xfrm>
            <a:off x="422524" y="633955"/>
            <a:ext cx="2413744" cy="24137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80900" y="395365"/>
            <a:ext cx="2539365" cy="1670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800" spc="-345">
                <a:latin typeface="Meta Pro" panose="02000503040000020004" pitchFamily="2" charset="0"/>
              </a:rPr>
              <a:t>Play</a:t>
            </a:r>
            <a:endParaRPr sz="10800">
              <a:latin typeface="Meta Pro" panose="02000503040000020004" pitchFamily="2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66995" y="1144766"/>
            <a:ext cx="3905885" cy="1670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lang="en-GB" sz="6450" b="1" spc="-55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y</a:t>
            </a:r>
            <a:r>
              <a:rPr sz="6450" b="1" spc="-509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ou</a:t>
            </a:r>
            <a:r>
              <a:rPr sz="6450" b="1" spc="-127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r</a:t>
            </a:r>
            <a:r>
              <a:rPr lang="en-GB" sz="6450" b="1" spc="-127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       </a:t>
            </a:r>
            <a:r>
              <a:rPr sz="16200" b="1" spc="-765" baseline="-21347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pa</a:t>
            </a:r>
            <a:r>
              <a:rPr sz="16200" b="1" spc="-412" baseline="-21347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r</a:t>
            </a:r>
            <a:r>
              <a:rPr sz="16200" b="1" spc="-765" baseline="-21347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t</a:t>
            </a:r>
            <a:endParaRPr sz="16200" baseline="-21347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87720" y="3090525"/>
            <a:ext cx="4107342" cy="1643912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marL="12065" marR="5080" indent="5080" algn="ctr">
              <a:lnSpc>
                <a:spcPts val="3900"/>
              </a:lnSpc>
              <a:spcBef>
                <a:spcPts val="1025"/>
              </a:spcBef>
            </a:pPr>
            <a:r>
              <a:rPr sz="4050" b="1" spc="-15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and become a water efficiency champion</a:t>
            </a:r>
            <a:r>
              <a:rPr lang="en-GB" sz="4050" b="1" spc="-15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at your school</a:t>
            </a:r>
            <a:r>
              <a:rPr sz="4050" b="1" spc="-15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!</a:t>
            </a:r>
            <a:endParaRPr sz="4050" spc="-150">
              <a:latin typeface="Meta Pro" panose="02000503040000020004" pitchFamily="2" charset="0"/>
              <a:cs typeface="Trebuchet MS"/>
            </a:endParaRPr>
          </a:p>
        </p:txBody>
      </p:sp>
      <p:pic>
        <p:nvPicPr>
          <p:cNvPr id="19" name="object 3">
            <a:extLst>
              <a:ext uri="{FF2B5EF4-FFF2-40B4-BE49-F238E27FC236}">
                <a16:creationId xmlns:a16="http://schemas.microsoft.com/office/drawing/2014/main" id="{FCBE2926-2746-554C-6D80-F6179EB379B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33159" y="6127203"/>
            <a:ext cx="2450842" cy="533392"/>
          </a:xfrm>
          <a:prstGeom prst="rect">
            <a:avLst/>
          </a:prstGeom>
        </p:spPr>
      </p:pic>
      <p:pic>
        <p:nvPicPr>
          <p:cNvPr id="26" name="Picture 25" descr="A cartoon of a water drop and a trophy&#10;&#10;Description automatically generated">
            <a:extLst>
              <a:ext uri="{FF2B5EF4-FFF2-40B4-BE49-F238E27FC236}">
                <a16:creationId xmlns:a16="http://schemas.microsoft.com/office/drawing/2014/main" id="{460EEA83-FDB7-B79A-CA71-49C4D59A00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17" y="2642537"/>
            <a:ext cx="4109013" cy="4109013"/>
          </a:xfrm>
          <a:prstGeom prst="rect">
            <a:avLst/>
          </a:prstGeom>
        </p:spPr>
      </p:pic>
      <p:sp>
        <p:nvSpPr>
          <p:cNvPr id="18" name="object 3">
            <a:extLst>
              <a:ext uri="{FF2B5EF4-FFF2-40B4-BE49-F238E27FC236}">
                <a16:creationId xmlns:a16="http://schemas.microsoft.com/office/drawing/2014/main" id="{285DDF66-8C88-FD33-6F58-7B2AE49257F9}"/>
              </a:ext>
            </a:extLst>
          </p:cNvPr>
          <p:cNvSpPr txBox="1">
            <a:spLocks/>
          </p:cNvSpPr>
          <p:nvPr/>
        </p:nvSpPr>
        <p:spPr>
          <a:xfrm>
            <a:off x="1113538" y="341697"/>
            <a:ext cx="857582" cy="247375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21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90"/>
              </a:spcBef>
            </a:pPr>
            <a:r>
              <a:rPr lang="en-GB" sz="16000" spc="-150">
                <a:solidFill>
                  <a:srgbClr val="00AEEF"/>
                </a:solidFill>
                <a:latin typeface="MetaPlusBold" panose="00000400000000000000" pitchFamily="2" charset="0"/>
              </a:rPr>
              <a:t>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55A090D-B3A0-3AFB-ED05-22C180D56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6246B165-8FB5-2241-7924-D7FA86CD2EC3}"/>
              </a:ext>
            </a:extLst>
          </p:cNvPr>
          <p:cNvSpPr/>
          <p:nvPr/>
        </p:nvSpPr>
        <p:spPr>
          <a:xfrm>
            <a:off x="3509447" y="-178360"/>
            <a:ext cx="4223290" cy="4223290"/>
          </a:xfrm>
          <a:prstGeom prst="ellipse">
            <a:avLst/>
          </a:prstGeom>
          <a:solidFill>
            <a:srgbClr val="00AE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DFBDF0-A9FC-D1BE-BE5B-7681C6B0F16B}"/>
              </a:ext>
            </a:extLst>
          </p:cNvPr>
          <p:cNvSpPr/>
          <p:nvPr/>
        </p:nvSpPr>
        <p:spPr>
          <a:xfrm>
            <a:off x="6104175" y="1725200"/>
            <a:ext cx="2811079" cy="2811079"/>
          </a:xfrm>
          <a:prstGeom prst="ellipse">
            <a:avLst/>
          </a:prstGeom>
          <a:solidFill>
            <a:srgbClr val="19971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9FA430A-CCD9-6C96-2AD4-4374AF86F184}"/>
              </a:ext>
            </a:extLst>
          </p:cNvPr>
          <p:cNvSpPr/>
          <p:nvPr/>
        </p:nvSpPr>
        <p:spPr>
          <a:xfrm>
            <a:off x="-1777415" y="34156"/>
            <a:ext cx="7042727" cy="7042727"/>
          </a:xfrm>
          <a:prstGeom prst="ellipse">
            <a:avLst/>
          </a:prstGeom>
          <a:solidFill>
            <a:srgbClr val="19971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5AE3605-ED0B-1F8C-F779-D2F0720E40CC}"/>
              </a:ext>
            </a:extLst>
          </p:cNvPr>
          <p:cNvSpPr/>
          <p:nvPr/>
        </p:nvSpPr>
        <p:spPr>
          <a:xfrm>
            <a:off x="3279456" y="2011384"/>
            <a:ext cx="3637503" cy="3637503"/>
          </a:xfrm>
          <a:prstGeom prst="ellipse">
            <a:avLst/>
          </a:prstGeom>
          <a:solidFill>
            <a:srgbClr val="45197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CDCB83A0-6DD0-0F3C-79D7-F4AF8E68D13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33159" y="6127203"/>
            <a:ext cx="2450842" cy="533392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7371F65F-4E2F-0B08-DC89-73863468F0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2183" y="556472"/>
            <a:ext cx="6980554" cy="14888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GB" sz="9600" spc="-645">
                <a:latin typeface="Meta Pro" panose="02000503040000020004" pitchFamily="2" charset="0"/>
              </a:rPr>
              <a:t>Can you think</a:t>
            </a:r>
            <a:endParaRPr sz="9600">
              <a:latin typeface="Meta Pro" panose="02000503040000020004" pitchFamily="2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6F35B88A-60EA-6FDC-252C-0B6FACC27292}"/>
              </a:ext>
            </a:extLst>
          </p:cNvPr>
          <p:cNvSpPr txBox="1"/>
          <p:nvPr/>
        </p:nvSpPr>
        <p:spPr>
          <a:xfrm>
            <a:off x="2130814" y="1480931"/>
            <a:ext cx="6980555" cy="14888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lang="en-GB" sz="6600" b="1" spc="-494" baseline="38271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of </a:t>
            </a:r>
            <a:r>
              <a:rPr sz="6600" b="1" spc="-944" baseline="38271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lang="en-GB" sz="9600" b="1" spc="-40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any other</a:t>
            </a:r>
            <a:endParaRPr sz="96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E62C610-1089-8644-BE6C-C46F0B0CD94C}"/>
              </a:ext>
            </a:extLst>
          </p:cNvPr>
          <p:cNvSpPr/>
          <p:nvPr/>
        </p:nvSpPr>
        <p:spPr>
          <a:xfrm>
            <a:off x="5943927" y="3154349"/>
            <a:ext cx="2811079" cy="2811079"/>
          </a:xfrm>
          <a:prstGeom prst="ellipse">
            <a:avLst/>
          </a:prstGeom>
          <a:solidFill>
            <a:srgbClr val="00AEE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6379680C-F8E7-3E5A-97C1-9AEDF3932083}"/>
              </a:ext>
            </a:extLst>
          </p:cNvPr>
          <p:cNvSpPr txBox="1"/>
          <p:nvPr/>
        </p:nvSpPr>
        <p:spPr>
          <a:xfrm>
            <a:off x="4879280" y="2462678"/>
            <a:ext cx="3376624" cy="17043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lang="en-GB" sz="6600" b="1" spc="-442" baseline="33333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to </a:t>
            </a:r>
            <a:r>
              <a:rPr sz="6600" b="1" spc="-1162" baseline="33333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lang="en-GB" sz="11000" b="1" spc="-44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save</a:t>
            </a:r>
            <a:endParaRPr sz="110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EEBAB667-7671-B68E-FC81-3EF785BC6173}"/>
              </a:ext>
            </a:extLst>
          </p:cNvPr>
          <p:cNvSpPr txBox="1"/>
          <p:nvPr/>
        </p:nvSpPr>
        <p:spPr>
          <a:xfrm>
            <a:off x="2311117" y="2458157"/>
            <a:ext cx="2503083" cy="14888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lang="en-GB" sz="9600" b="1" spc="-44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ways</a:t>
            </a:r>
            <a:endParaRPr sz="9600">
              <a:latin typeface="Meta Pro" panose="02000503040000020004" pitchFamily="2" charset="0"/>
              <a:cs typeface="Trebuchet MS"/>
            </a:endParaRPr>
          </a:p>
        </p:txBody>
      </p:sp>
      <p:pic>
        <p:nvPicPr>
          <p:cNvPr id="8" name="Picture 7" descr="A cartoon of a child with a water drop coming out of a faucet&#10;&#10;AI-generated content may be incorrect.">
            <a:extLst>
              <a:ext uri="{FF2B5EF4-FFF2-40B4-BE49-F238E27FC236}">
                <a16:creationId xmlns:a16="http://schemas.microsoft.com/office/drawing/2014/main" id="{97C075B2-4D2C-2E59-9013-CDB5B8DC6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98" y="2711488"/>
            <a:ext cx="2577364" cy="3866047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789BF039-611D-191A-A55B-1C2A45ABF403}"/>
              </a:ext>
            </a:extLst>
          </p:cNvPr>
          <p:cNvSpPr txBox="1"/>
          <p:nvPr/>
        </p:nvSpPr>
        <p:spPr>
          <a:xfrm>
            <a:off x="3571026" y="3332989"/>
            <a:ext cx="6304028" cy="22275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lang="en-GB" sz="14400" b="1" spc="-44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water?</a:t>
            </a:r>
            <a:endParaRPr sz="14400">
              <a:latin typeface="Meta Pro" panose="02000503040000020004" pitchFamily="2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4010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56252A86-AECC-D4D2-55E8-A044763E111C}"/>
              </a:ext>
            </a:extLst>
          </p:cNvPr>
          <p:cNvSpPr/>
          <p:nvPr/>
        </p:nvSpPr>
        <p:spPr>
          <a:xfrm>
            <a:off x="-778386" y="-2915762"/>
            <a:ext cx="7276641" cy="7276641"/>
          </a:xfrm>
          <a:prstGeom prst="ellipse">
            <a:avLst/>
          </a:prstGeom>
          <a:solidFill>
            <a:srgbClr val="00AE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E9DF430-4935-E8F4-D3F6-FD545853C34E}"/>
              </a:ext>
            </a:extLst>
          </p:cNvPr>
          <p:cNvSpPr/>
          <p:nvPr/>
        </p:nvSpPr>
        <p:spPr>
          <a:xfrm>
            <a:off x="-297630" y="2736493"/>
            <a:ext cx="5067246" cy="5067246"/>
          </a:xfrm>
          <a:prstGeom prst="ellipse">
            <a:avLst/>
          </a:prstGeom>
          <a:solidFill>
            <a:srgbClr val="583D8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3AF0D6A-5E07-53EE-F2DF-8CA0DBFDF3FA}"/>
              </a:ext>
            </a:extLst>
          </p:cNvPr>
          <p:cNvSpPr/>
          <p:nvPr/>
        </p:nvSpPr>
        <p:spPr>
          <a:xfrm>
            <a:off x="6230306" y="-214256"/>
            <a:ext cx="2397057" cy="2397057"/>
          </a:xfrm>
          <a:prstGeom prst="ellipse">
            <a:avLst/>
          </a:prstGeom>
          <a:solidFill>
            <a:srgbClr val="40AD4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25F4021E-11DE-682B-728B-27A8D01ADA8C}"/>
              </a:ext>
            </a:extLst>
          </p:cNvPr>
          <p:cNvSpPr txBox="1"/>
          <p:nvPr/>
        </p:nvSpPr>
        <p:spPr>
          <a:xfrm>
            <a:off x="1350722" y="1011447"/>
            <a:ext cx="5284243" cy="178638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GB" sz="8000" b="1" spc="-33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challenge</a:t>
            </a:r>
            <a:r>
              <a:rPr lang="en-GB" sz="11500" b="1" spc="-33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!</a:t>
            </a:r>
            <a:endParaRPr sz="48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897CF6BE-6359-8DCC-8EE8-3BCA7557BE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0393" y="102210"/>
            <a:ext cx="5284243" cy="19665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700" spc="-1360">
                <a:latin typeface="Meta Pro" panose="02000503040000020004" pitchFamily="2" charset="0"/>
              </a:rPr>
              <a:t>P</a:t>
            </a:r>
            <a:r>
              <a:rPr sz="12700" spc="-650">
                <a:latin typeface="Meta Pro" panose="02000503040000020004" pitchFamily="2" charset="0"/>
              </a:rPr>
              <a:t>oster</a:t>
            </a:r>
            <a:endParaRPr sz="12700">
              <a:latin typeface="Meta Pro" panose="02000503040000020004" pitchFamily="2" charset="0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7B2D9626-6073-3201-A8CD-491584A590E2}"/>
              </a:ext>
            </a:extLst>
          </p:cNvPr>
          <p:cNvSpPr txBox="1"/>
          <p:nvPr/>
        </p:nvSpPr>
        <p:spPr>
          <a:xfrm>
            <a:off x="229509" y="3788250"/>
            <a:ext cx="4082762" cy="2596992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894"/>
              </a:spcBef>
            </a:pPr>
            <a:r>
              <a:rPr sz="4000" b="1" spc="-275">
                <a:solidFill>
                  <a:schemeClr val="bg1"/>
                </a:solidFill>
                <a:latin typeface="Meta Pro" panose="02000503040000020004" pitchFamily="2" charset="0"/>
                <a:cs typeface="Trebuchet MS"/>
              </a:rPr>
              <a:t>The</a:t>
            </a:r>
            <a:r>
              <a:rPr sz="4000" b="1" spc="30">
                <a:solidFill>
                  <a:schemeClr val="bg1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4000" b="1" spc="-105">
                <a:solidFill>
                  <a:schemeClr val="bg1"/>
                </a:solidFill>
                <a:latin typeface="Meta Pro" panose="02000503040000020004" pitchFamily="2" charset="0"/>
                <a:cs typeface="Trebuchet MS"/>
              </a:rPr>
              <a:t>challenge!</a:t>
            </a:r>
            <a:endParaRPr sz="4000">
              <a:solidFill>
                <a:schemeClr val="bg1"/>
              </a:solidFill>
              <a:latin typeface="Meta Pro" panose="02000503040000020004" pitchFamily="2" charset="0"/>
              <a:cs typeface="Trebuchet MS"/>
            </a:endParaRPr>
          </a:p>
          <a:p>
            <a:pPr marL="38100" marR="5080" algn="ctr">
              <a:lnSpc>
                <a:spcPts val="3240"/>
              </a:lnSpc>
              <a:spcBef>
                <a:spcPts val="1450"/>
              </a:spcBef>
            </a:pPr>
            <a:r>
              <a:rPr sz="4000" b="1" spc="-9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Design</a:t>
            </a:r>
            <a:r>
              <a:rPr sz="4000" b="1" spc="-114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sz="4000" b="1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a</a:t>
            </a:r>
            <a:r>
              <a:rPr sz="4000" b="1" spc="-11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 </a:t>
            </a:r>
            <a:r>
              <a:rPr lang="en-GB" sz="4000" b="1" spc="-11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water saving </a:t>
            </a:r>
            <a:r>
              <a:rPr lang="en-GB" sz="4000" b="1" spc="-254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or a water saving superhero poster</a:t>
            </a:r>
            <a:endParaRPr sz="4000">
              <a:latin typeface="Meta Pro" panose="02000503040000020004" pitchFamily="2" charset="0"/>
              <a:cs typeface="Trebuchet MS"/>
            </a:endParaRPr>
          </a:p>
        </p:txBody>
      </p:sp>
      <p:pic>
        <p:nvPicPr>
          <p:cNvPr id="16" name="Picture 15" descr="A blue and white logo&#10;&#10;AI-generated content may be incorrect.">
            <a:extLst>
              <a:ext uri="{FF2B5EF4-FFF2-40B4-BE49-F238E27FC236}">
                <a16:creationId xmlns:a16="http://schemas.microsoft.com/office/drawing/2014/main" id="{039B08FC-DE26-F81D-568E-6427DB4F73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881" y="6125914"/>
            <a:ext cx="2468120" cy="53694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E83BA51-FF26-9AE4-161A-4706AD6EB5C8}"/>
              </a:ext>
            </a:extLst>
          </p:cNvPr>
          <p:cNvSpPr/>
          <p:nvPr/>
        </p:nvSpPr>
        <p:spPr>
          <a:xfrm>
            <a:off x="5422916" y="1763894"/>
            <a:ext cx="1948185" cy="1948185"/>
          </a:xfrm>
          <a:prstGeom prst="ellipse">
            <a:avLst/>
          </a:prstGeom>
          <a:solidFill>
            <a:srgbClr val="1661A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B70DB92-28CE-A80D-042E-83F6004065A6}"/>
              </a:ext>
            </a:extLst>
          </p:cNvPr>
          <p:cNvSpPr/>
          <p:nvPr/>
        </p:nvSpPr>
        <p:spPr>
          <a:xfrm>
            <a:off x="6719025" y="3075994"/>
            <a:ext cx="1700533" cy="1700533"/>
          </a:xfrm>
          <a:prstGeom prst="ellipse">
            <a:avLst/>
          </a:prstGeom>
          <a:solidFill>
            <a:srgbClr val="290C7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4F99E704-4A89-CFBE-2BA1-228D927732EE}"/>
              </a:ext>
            </a:extLst>
          </p:cNvPr>
          <p:cNvSpPr txBox="1"/>
          <p:nvPr/>
        </p:nvSpPr>
        <p:spPr>
          <a:xfrm>
            <a:off x="6394889" y="95888"/>
            <a:ext cx="2106976" cy="1684434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894"/>
              </a:spcBef>
            </a:pPr>
            <a:r>
              <a:rPr lang="en-GB" sz="3400" b="1" spc="-150">
                <a:solidFill>
                  <a:schemeClr val="bg1"/>
                </a:solidFill>
                <a:latin typeface="Meta Pro" panose="02000503040000020004" pitchFamily="2" charset="0"/>
                <a:cs typeface="Trebuchet MS"/>
              </a:rPr>
              <a:t>Use one or more of the top tips</a:t>
            </a:r>
            <a:endParaRPr sz="3400" spc="-150">
              <a:solidFill>
                <a:schemeClr val="bg1"/>
              </a:solidFill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23" name="object 5">
            <a:extLst>
              <a:ext uri="{FF2B5EF4-FFF2-40B4-BE49-F238E27FC236}">
                <a16:creationId xmlns:a16="http://schemas.microsoft.com/office/drawing/2014/main" id="{C1A8F629-AD37-ABA6-9482-8F9126177B56}"/>
              </a:ext>
            </a:extLst>
          </p:cNvPr>
          <p:cNvSpPr txBox="1"/>
          <p:nvPr/>
        </p:nvSpPr>
        <p:spPr>
          <a:xfrm>
            <a:off x="5305481" y="2035648"/>
            <a:ext cx="2106976" cy="1161214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894"/>
              </a:spcBef>
            </a:pPr>
            <a:r>
              <a:rPr lang="en-GB" sz="3400" b="1" spc="-150">
                <a:solidFill>
                  <a:schemeClr val="bg1"/>
                </a:solidFill>
                <a:latin typeface="Meta Pro" panose="02000503040000020004" pitchFamily="2" charset="0"/>
                <a:cs typeface="Trebuchet MS"/>
              </a:rPr>
              <a:t>Make it stand out</a:t>
            </a:r>
            <a:endParaRPr sz="3400" spc="-150">
              <a:solidFill>
                <a:schemeClr val="bg1"/>
              </a:solidFill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24" name="object 5">
            <a:extLst>
              <a:ext uri="{FF2B5EF4-FFF2-40B4-BE49-F238E27FC236}">
                <a16:creationId xmlns:a16="http://schemas.microsoft.com/office/drawing/2014/main" id="{F570CFB1-F048-0641-7F25-CB9C06B0A307}"/>
              </a:ext>
            </a:extLst>
          </p:cNvPr>
          <p:cNvSpPr txBox="1"/>
          <p:nvPr/>
        </p:nvSpPr>
        <p:spPr>
          <a:xfrm>
            <a:off x="6719025" y="3204239"/>
            <a:ext cx="1621263" cy="1161214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894"/>
              </a:spcBef>
            </a:pPr>
            <a:r>
              <a:rPr lang="en-GB" sz="3400" b="1" spc="-150">
                <a:solidFill>
                  <a:schemeClr val="bg1"/>
                </a:solidFill>
                <a:latin typeface="Meta Pro" panose="02000503040000020004" pitchFamily="2" charset="0"/>
                <a:cs typeface="Trebuchet MS"/>
              </a:rPr>
              <a:t>Be creative</a:t>
            </a:r>
            <a:endParaRPr sz="3400" spc="-150">
              <a:solidFill>
                <a:schemeClr val="bg1"/>
              </a:solidFill>
              <a:latin typeface="Meta Pro" panose="02000503040000020004" pitchFamily="2" charset="0"/>
              <a:cs typeface="Trebuchet MS"/>
            </a:endParaRPr>
          </a:p>
        </p:txBody>
      </p:sp>
      <p:pic>
        <p:nvPicPr>
          <p:cNvPr id="26" name="Picture 25" descr="A painting on a easel with various art supplies&#10;&#10;AI-generated content may be incorrect.">
            <a:extLst>
              <a:ext uri="{FF2B5EF4-FFF2-40B4-BE49-F238E27FC236}">
                <a16:creationId xmlns:a16="http://schemas.microsoft.com/office/drawing/2014/main" id="{36FA54AD-1121-7EB7-EA80-E9C29FEF27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580" y="2464930"/>
            <a:ext cx="5216400" cy="3914387"/>
          </a:xfrm>
          <a:prstGeom prst="rect">
            <a:avLst/>
          </a:prstGeom>
        </p:spPr>
      </p:pic>
      <p:pic>
        <p:nvPicPr>
          <p:cNvPr id="3" name="Picture 2" descr="A cartoon character with a face and hands&#10;&#10;AI-generated content may be incorrect.">
            <a:extLst>
              <a:ext uri="{FF2B5EF4-FFF2-40B4-BE49-F238E27FC236}">
                <a16:creationId xmlns:a16="http://schemas.microsoft.com/office/drawing/2014/main" id="{D1A870B3-D424-7158-1857-A71F8A7355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323" y="4282916"/>
            <a:ext cx="1974400" cy="197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7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6605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57713" y="249260"/>
            <a:ext cx="3376478" cy="129394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GB" sz="8300" spc="-375">
                <a:latin typeface="Meta Pro" panose="02000503040000020004"/>
              </a:rPr>
              <a:t>for a</a:t>
            </a:r>
            <a:endParaRPr sz="8300">
              <a:latin typeface="Meta Pro" panose="0200050304000002000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63742" y="1648930"/>
            <a:ext cx="2865120" cy="210506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z="13600" b="1" spc="-780">
                <a:solidFill>
                  <a:srgbClr val="FFFFFF"/>
                </a:solidFill>
                <a:latin typeface="Meta Pro" panose="02000503040000020004"/>
                <a:cs typeface="Trebuchet MS"/>
              </a:rPr>
              <a:t>quiz</a:t>
            </a:r>
            <a:endParaRPr sz="11300" b="1">
              <a:latin typeface="Meta Pro" panose="02000503040000020004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2385" y="2440762"/>
            <a:ext cx="1925384" cy="3150863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3173730" algn="l"/>
              </a:tabLst>
            </a:pPr>
            <a:r>
              <a:rPr lang="en-US" sz="2200" b="1" spc="-150">
                <a:solidFill>
                  <a:srgbClr val="583D8A"/>
                </a:solidFill>
                <a:latin typeface="Meta Pro" panose="02000503040000020004"/>
                <a:cs typeface="Trebuchet MS"/>
              </a:rPr>
              <a:t>Q1 </a:t>
            </a:r>
            <a:r>
              <a:rPr lang="en-US" sz="2200" b="1" spc="-150">
                <a:solidFill>
                  <a:srgbClr val="FFFFFF"/>
                </a:solidFill>
                <a:latin typeface="Meta Pro" panose="02000503040000020004"/>
                <a:cs typeface="Trebuchet MS"/>
              </a:rPr>
              <a:t>How much of the</a:t>
            </a:r>
            <a:r>
              <a:rPr lang="en-US" sz="2200" b="1" spc="-150">
                <a:latin typeface="Meta Pro" panose="02000503040000020004"/>
                <a:cs typeface="Trebuchet MS"/>
              </a:rPr>
              <a:t> </a:t>
            </a:r>
            <a:r>
              <a:rPr lang="en-US" sz="2200" b="1" spc="-150">
                <a:solidFill>
                  <a:srgbClr val="FFFFFF"/>
                </a:solidFill>
                <a:latin typeface="Meta Pro" panose="02000503040000020004"/>
                <a:cs typeface="Trebuchet MS"/>
              </a:rPr>
              <a:t>Earth’s surface is covered in water?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73730" algn="l"/>
              </a:tabLst>
            </a:pPr>
            <a:endParaRPr lang="en-US" sz="2200" b="1" spc="-150">
              <a:solidFill>
                <a:srgbClr val="FFFFFF"/>
              </a:solidFill>
              <a:latin typeface="Meta Pro" panose="02000503040000020004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73730" algn="l"/>
              </a:tabLst>
            </a:pPr>
            <a:r>
              <a:rPr sz="2200" b="1" spc="-150">
                <a:solidFill>
                  <a:srgbClr val="583D8A"/>
                </a:solidFill>
                <a:latin typeface="Meta Pro" panose="02000503040000020004"/>
                <a:cs typeface="Trebuchet MS"/>
              </a:rPr>
              <a:t>Q2 </a:t>
            </a:r>
            <a:r>
              <a:rPr sz="2200" b="1" spc="-150">
                <a:solidFill>
                  <a:srgbClr val="FFFFFF"/>
                </a:solidFill>
                <a:latin typeface="Meta Pro" panose="02000503040000020004"/>
                <a:cs typeface="Trebuchet MS"/>
              </a:rPr>
              <a:t>How much of the water on this Earth </a:t>
            </a:r>
            <a:r>
              <a:rPr lang="en-GB" sz="2200" b="1" spc="-150">
                <a:solidFill>
                  <a:srgbClr val="FFFFFF"/>
                </a:solidFill>
                <a:latin typeface="Meta Pro" panose="02000503040000020004"/>
                <a:cs typeface="Trebuchet MS"/>
              </a:rPr>
              <a:t>can we actually</a:t>
            </a:r>
            <a:r>
              <a:rPr sz="2200" b="1" spc="-150">
                <a:solidFill>
                  <a:srgbClr val="FFFFFF"/>
                </a:solidFill>
                <a:latin typeface="Meta Pro" panose="02000503040000020004"/>
                <a:cs typeface="Trebuchet MS"/>
              </a:rPr>
              <a:t> use</a:t>
            </a:r>
            <a:r>
              <a:rPr lang="en-GB" sz="2200" b="1" spc="-150">
                <a:solidFill>
                  <a:srgbClr val="FFFFFF"/>
                </a:solidFill>
                <a:latin typeface="Meta Pro" panose="02000503040000020004"/>
                <a:cs typeface="Trebuchet MS"/>
              </a:rPr>
              <a:t>?</a:t>
            </a:r>
            <a:endParaRPr sz="2200" b="1" spc="-150">
              <a:latin typeface="Meta Pro" panose="02000503040000020004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79177" y="2871402"/>
            <a:ext cx="2207602" cy="320164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459"/>
              </a:spcBef>
            </a:pPr>
            <a:r>
              <a:rPr sz="2200" b="1" spc="-150">
                <a:solidFill>
                  <a:srgbClr val="583D8A"/>
                </a:solidFill>
                <a:latin typeface="Meta Pro" panose="02000503040000020004"/>
                <a:cs typeface="Trebuchet MS"/>
              </a:rPr>
              <a:t>Q</a:t>
            </a:r>
            <a:r>
              <a:rPr lang="en-GB" sz="2200" b="1" spc="-150">
                <a:solidFill>
                  <a:srgbClr val="583D8A"/>
                </a:solidFill>
                <a:latin typeface="Meta Pro" panose="02000503040000020004"/>
                <a:cs typeface="Trebuchet MS"/>
              </a:rPr>
              <a:t>3 </a:t>
            </a:r>
            <a:r>
              <a:rPr sz="2200" b="1" spc="-150">
                <a:solidFill>
                  <a:srgbClr val="FFFFFF"/>
                </a:solidFill>
                <a:latin typeface="Meta Pro" panose="02000503040000020004"/>
                <a:cs typeface="Trebuchet MS"/>
              </a:rPr>
              <a:t>How many</a:t>
            </a:r>
            <a:r>
              <a:rPr lang="en-GB" sz="2200" b="1" spc="-150">
                <a:solidFill>
                  <a:srgbClr val="FFFFFF"/>
                </a:solidFill>
                <a:latin typeface="Meta Pro" panose="02000503040000020004"/>
                <a:cs typeface="Trebuchet MS"/>
              </a:rPr>
              <a:t> </a:t>
            </a:r>
            <a:r>
              <a:rPr sz="2200" b="1" spc="-150" err="1">
                <a:solidFill>
                  <a:srgbClr val="FFFFFF"/>
                </a:solidFill>
                <a:latin typeface="Meta Pro" panose="02000503040000020004"/>
                <a:cs typeface="Trebuchet MS"/>
              </a:rPr>
              <a:t>litres</a:t>
            </a:r>
            <a:r>
              <a:rPr sz="2200" b="1" spc="-150">
                <a:solidFill>
                  <a:srgbClr val="FFFFFF"/>
                </a:solidFill>
                <a:latin typeface="Meta Pro" panose="02000503040000020004"/>
                <a:cs typeface="Trebuchet MS"/>
              </a:rPr>
              <a:t> of water does the average person in the UK use in a day?</a:t>
            </a:r>
            <a:endParaRPr lang="en-GB" sz="2200" b="1" spc="-150">
              <a:solidFill>
                <a:srgbClr val="FFFFFF"/>
              </a:solidFill>
              <a:latin typeface="Meta Pro" panose="02000503040000020004"/>
              <a:cs typeface="Trebuchet MS"/>
            </a:endParaRPr>
          </a:p>
          <a:p>
            <a:pPr marL="12700" marR="5080">
              <a:lnSpc>
                <a:spcPts val="2300"/>
              </a:lnSpc>
              <a:spcBef>
                <a:spcPts val="459"/>
              </a:spcBef>
            </a:pPr>
            <a:endParaRPr lang="en-GB" sz="2200" b="1" spc="-150">
              <a:solidFill>
                <a:srgbClr val="FFFFFF"/>
              </a:solidFill>
              <a:latin typeface="Meta Pro" panose="02000503040000020004"/>
              <a:cs typeface="Trebuchet MS"/>
            </a:endParaRPr>
          </a:p>
          <a:p>
            <a:pPr marL="12700" marR="5080">
              <a:lnSpc>
                <a:spcPts val="2300"/>
              </a:lnSpc>
              <a:spcBef>
                <a:spcPts val="459"/>
              </a:spcBef>
            </a:pPr>
            <a:r>
              <a:rPr lang="en-US" sz="2200" b="1" spc="-150">
                <a:solidFill>
                  <a:srgbClr val="583D8A"/>
                </a:solidFill>
                <a:latin typeface="Meta Pro" panose="02000503040000020004"/>
                <a:cs typeface="Trebuchet MS"/>
              </a:rPr>
              <a:t>Q4</a:t>
            </a:r>
            <a:r>
              <a:rPr lang="en-US" sz="2200" b="1" spc="-150">
                <a:solidFill>
                  <a:srgbClr val="FFFFFF"/>
                </a:solidFill>
                <a:latin typeface="Meta Pro" panose="02000503040000020004"/>
                <a:cs typeface="Trebuchet MS"/>
              </a:rPr>
              <a:t> How many </a:t>
            </a:r>
            <a:r>
              <a:rPr lang="en-US" sz="2200" b="1" spc="-150" err="1">
                <a:solidFill>
                  <a:srgbClr val="FFFFFF"/>
                </a:solidFill>
                <a:latin typeface="Meta Pro" panose="02000503040000020004"/>
                <a:cs typeface="Trebuchet MS"/>
              </a:rPr>
              <a:t>litres</a:t>
            </a:r>
            <a:r>
              <a:rPr lang="en-US" sz="2200" b="1" spc="-150">
                <a:solidFill>
                  <a:srgbClr val="FFFFFF"/>
                </a:solidFill>
                <a:latin typeface="Meta Pro" panose="02000503040000020004"/>
                <a:cs typeface="Trebuchet MS"/>
              </a:rPr>
              <a:t> of water are used if a tap is left running for 2 minutes? </a:t>
            </a:r>
          </a:p>
          <a:p>
            <a:pPr marL="12700" marR="5080">
              <a:lnSpc>
                <a:spcPts val="2300"/>
              </a:lnSpc>
              <a:spcBef>
                <a:spcPts val="459"/>
              </a:spcBef>
            </a:pPr>
            <a:endParaRPr sz="2200" b="1" spc="-150">
              <a:latin typeface="Meta Pro" panose="02000503040000020004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77878" y="3753993"/>
            <a:ext cx="2102656" cy="189359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41275">
              <a:lnSpc>
                <a:spcPts val="2300"/>
              </a:lnSpc>
              <a:spcBef>
                <a:spcPts val="459"/>
              </a:spcBef>
            </a:pPr>
            <a:r>
              <a:rPr lang="en-US" sz="2200" b="1" spc="-150">
                <a:solidFill>
                  <a:srgbClr val="583D8A"/>
                </a:solidFill>
                <a:latin typeface="Meta Pro" panose="02000503040000020004"/>
                <a:cs typeface="Trebuchet MS"/>
              </a:rPr>
              <a:t>Q5 </a:t>
            </a:r>
            <a:r>
              <a:rPr lang="en-US" sz="2200" b="1" spc="-150">
                <a:solidFill>
                  <a:srgbClr val="FFFFFF"/>
                </a:solidFill>
                <a:latin typeface="Meta Pro" panose="02000503040000020004"/>
                <a:cs typeface="Trebuchet MS"/>
              </a:rPr>
              <a:t>How many filled bathtubs of water does it take to make one pair of jeans and a cotton t-shirt?</a:t>
            </a:r>
            <a:endParaRPr lang="en-US" sz="2200" b="1" spc="-150">
              <a:latin typeface="Meta Pro" panose="02000503040000020004"/>
              <a:cs typeface="Trebuchet MS"/>
            </a:endParaRPr>
          </a:p>
          <a:p>
            <a:pPr marL="12700" marR="41275">
              <a:lnSpc>
                <a:spcPts val="2300"/>
              </a:lnSpc>
              <a:spcBef>
                <a:spcPts val="459"/>
              </a:spcBef>
            </a:pPr>
            <a:endParaRPr sz="2200" b="1" spc="-150">
              <a:latin typeface="Meta Pro" panose="02000503040000020004"/>
              <a:cs typeface="Trebuchet MS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C31B0517-3BBA-E39A-8520-C8615C95BB14}"/>
              </a:ext>
            </a:extLst>
          </p:cNvPr>
          <p:cNvSpPr txBox="1"/>
          <p:nvPr/>
        </p:nvSpPr>
        <p:spPr>
          <a:xfrm>
            <a:off x="890867" y="986518"/>
            <a:ext cx="3934290" cy="15376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GB" sz="9900" b="1" spc="-750">
                <a:solidFill>
                  <a:srgbClr val="FFFFFF"/>
                </a:solidFill>
                <a:latin typeface="Meta Pro" panose="02000503040000020004"/>
                <a:cs typeface="Trebuchet MS"/>
              </a:rPr>
              <a:t>water</a:t>
            </a:r>
            <a:endParaRPr sz="9900" b="1">
              <a:latin typeface="Meta Pro" panose="02000503040000020004"/>
              <a:cs typeface="Trebuchet MS"/>
            </a:endParaRP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DBB9FA60-E9D1-040B-1A61-879E7FCAF029}"/>
              </a:ext>
            </a:extLst>
          </p:cNvPr>
          <p:cNvSpPr txBox="1"/>
          <p:nvPr/>
        </p:nvSpPr>
        <p:spPr>
          <a:xfrm>
            <a:off x="399996" y="-13901"/>
            <a:ext cx="5030955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8000" b="1" spc="-65">
                <a:solidFill>
                  <a:srgbClr val="FFFFFF"/>
                </a:solidFill>
                <a:latin typeface="Meta Pro" panose="02000503040000020004"/>
                <a:cs typeface="Trebuchet MS"/>
              </a:rPr>
              <a:t>It’s time</a:t>
            </a:r>
            <a:endParaRPr sz="8800" b="1">
              <a:latin typeface="Meta Pro" panose="02000503040000020004"/>
              <a:cs typeface="Trebuchet MS"/>
            </a:endParaRP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AC267A2C-2AD4-5F8D-FB9E-076E02626CC0}"/>
              </a:ext>
            </a:extLst>
          </p:cNvPr>
          <p:cNvSpPr txBox="1">
            <a:spLocks/>
          </p:cNvSpPr>
          <p:nvPr/>
        </p:nvSpPr>
        <p:spPr>
          <a:xfrm>
            <a:off x="3777112" y="1069874"/>
            <a:ext cx="3062407" cy="137088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 sz="21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GB" sz="8800" spc="-375">
                <a:latin typeface="Meta Pro" panose="02000503040000020004"/>
              </a:rPr>
              <a:t>saving</a:t>
            </a:r>
            <a:endParaRPr lang="en-GB" sz="8800">
              <a:latin typeface="Meta Pro" panose="02000503040000020004"/>
            </a:endParaRPr>
          </a:p>
        </p:txBody>
      </p:sp>
      <p:pic>
        <p:nvPicPr>
          <p:cNvPr id="8" name="Picture 7" descr="A cartoon character with a question mark&#10;&#10;AI-generated content may be incorrect.">
            <a:extLst>
              <a:ext uri="{FF2B5EF4-FFF2-40B4-BE49-F238E27FC236}">
                <a16:creationId xmlns:a16="http://schemas.microsoft.com/office/drawing/2014/main" id="{FFCDA627-C801-BA22-A030-90F031EAC7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6563">
            <a:off x="7309767" y="899577"/>
            <a:ext cx="1958660" cy="1958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810A1C68-E098-BA1F-73BC-6C652326838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19564" y="-1514764"/>
            <a:ext cx="8229600" cy="8229600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0DDFADE-1D79-28E4-7154-FE966309ED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34109" y="2886363"/>
            <a:ext cx="4913746" cy="4913746"/>
          </a:xfrm>
          <a:prstGeom prst="ellipse">
            <a:avLst/>
          </a:prstGeom>
          <a:solidFill>
            <a:srgbClr val="40AD4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49A851-229B-C684-C9EE-0FB1B23967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21854" y="1577108"/>
            <a:ext cx="2045855" cy="2045855"/>
          </a:xfrm>
          <a:prstGeom prst="ellipse">
            <a:avLst/>
          </a:prstGeom>
          <a:solidFill>
            <a:srgbClr val="583D8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C49B331-BE73-A221-384E-906AE33373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882073" y="329047"/>
            <a:ext cx="526473" cy="526473"/>
          </a:xfrm>
          <a:prstGeom prst="ellipse">
            <a:avLst/>
          </a:prstGeom>
          <a:solidFill>
            <a:srgbClr val="1661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A648FCDB-3726-AC26-87CC-E8C1AB981A58}"/>
              </a:ext>
            </a:extLst>
          </p:cNvPr>
          <p:cNvSpPr txBox="1"/>
          <p:nvPr/>
        </p:nvSpPr>
        <p:spPr>
          <a:xfrm>
            <a:off x="2764601" y="1813422"/>
            <a:ext cx="6922809" cy="209159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GB" sz="13500" b="1" spc="-75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did you</a:t>
            </a:r>
            <a:endParaRPr sz="135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842B8486-8431-CA4E-40CF-51CC98874730}"/>
              </a:ext>
            </a:extLst>
          </p:cNvPr>
          <p:cNvSpPr txBox="1"/>
          <p:nvPr/>
        </p:nvSpPr>
        <p:spPr>
          <a:xfrm>
            <a:off x="2194243" y="479222"/>
            <a:ext cx="3458781" cy="21364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13800" b="1" spc="-6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How</a:t>
            </a:r>
            <a:endParaRPr sz="8800">
              <a:latin typeface="Meta Pro" panose="02000503040000020004" pitchFamily="2" charset="0"/>
              <a:cs typeface="Trebuchet M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6D66AD-6997-05F0-06C5-CBF274DEEC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586" t="21348" r="35293" b="33570"/>
          <a:stretch/>
        </p:blipFill>
        <p:spPr>
          <a:xfrm>
            <a:off x="7002337" y="1577108"/>
            <a:ext cx="2141663" cy="3400363"/>
          </a:xfrm>
          <a:prstGeom prst="rect">
            <a:avLst/>
          </a:prstGeom>
        </p:spPr>
      </p:pic>
      <p:sp>
        <p:nvSpPr>
          <p:cNvPr id="14" name="object 7">
            <a:extLst>
              <a:ext uri="{FF2B5EF4-FFF2-40B4-BE49-F238E27FC236}">
                <a16:creationId xmlns:a16="http://schemas.microsoft.com/office/drawing/2014/main" id="{06856FF2-177F-69A5-47E9-50B2E4732418}"/>
              </a:ext>
            </a:extLst>
          </p:cNvPr>
          <p:cNvSpPr txBox="1"/>
          <p:nvPr/>
        </p:nvSpPr>
        <p:spPr>
          <a:xfrm>
            <a:off x="5536020" y="1049215"/>
            <a:ext cx="2315073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9600" b="1" spc="-6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well</a:t>
            </a:r>
            <a:endParaRPr sz="60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F68CA604-63F4-6654-E3D6-83D08FD7DF96}"/>
              </a:ext>
            </a:extLst>
          </p:cNvPr>
          <p:cNvSpPr txBox="1"/>
          <p:nvPr/>
        </p:nvSpPr>
        <p:spPr>
          <a:xfrm>
            <a:off x="4057801" y="4857306"/>
            <a:ext cx="3914573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4800" b="1" spc="-6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Let’s find out…</a:t>
            </a:r>
            <a:endParaRPr sz="2800">
              <a:latin typeface="Meta Pro" panose="02000503040000020004" pitchFamily="2" charset="0"/>
              <a:cs typeface="Trebuchet MS"/>
            </a:endParaRPr>
          </a:p>
        </p:txBody>
      </p:sp>
      <p:pic>
        <p:nvPicPr>
          <p:cNvPr id="18" name="Picture 17" descr="A cartoon of a child pointing at light bulb&#10;&#10;AI-generated content may be incorrect.">
            <a:extLst>
              <a:ext uri="{FF2B5EF4-FFF2-40B4-BE49-F238E27FC236}">
                <a16:creationId xmlns:a16="http://schemas.microsoft.com/office/drawing/2014/main" id="{295D2F2E-1DE8-583C-F47F-A3C3451093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03" y="2843552"/>
            <a:ext cx="4053874" cy="4053874"/>
          </a:xfrm>
          <a:prstGeom prst="rect">
            <a:avLst/>
          </a:prstGeom>
        </p:spPr>
      </p:pic>
      <p:sp>
        <p:nvSpPr>
          <p:cNvPr id="19" name="object 7">
            <a:extLst>
              <a:ext uri="{FF2B5EF4-FFF2-40B4-BE49-F238E27FC236}">
                <a16:creationId xmlns:a16="http://schemas.microsoft.com/office/drawing/2014/main" id="{C1FB2CA3-A32C-3269-24CD-82E6E92E59D6}"/>
              </a:ext>
            </a:extLst>
          </p:cNvPr>
          <p:cNvSpPr txBox="1"/>
          <p:nvPr/>
        </p:nvSpPr>
        <p:spPr>
          <a:xfrm>
            <a:off x="6392541" y="3277290"/>
            <a:ext cx="1458552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9600" b="1" spc="-6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do</a:t>
            </a:r>
            <a:endParaRPr sz="6000">
              <a:latin typeface="Meta Pro" panose="02000503040000020004" pitchFamily="2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2953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5DEE01E9-5606-3CBB-03D1-3A32195E0508}"/>
              </a:ext>
            </a:extLst>
          </p:cNvPr>
          <p:cNvSpPr/>
          <p:nvPr/>
        </p:nvSpPr>
        <p:spPr>
          <a:xfrm>
            <a:off x="-2819400" y="-1606550"/>
            <a:ext cx="9249747" cy="9249747"/>
          </a:xfrm>
          <a:prstGeom prst="ellipse">
            <a:avLst/>
          </a:prstGeom>
          <a:solidFill>
            <a:srgbClr val="583D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8EC9FD0-A2B1-484B-9179-7CFD64746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15" y="5406285"/>
            <a:ext cx="6187976" cy="107298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5FC26A9-6A20-D567-52FC-E89E786DA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19" y="5434331"/>
            <a:ext cx="1743607" cy="107298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2619F5C-F659-41B2-422D-1710F44DA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11" y="4826139"/>
            <a:ext cx="1767993" cy="107298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69B8E16-9380-B678-900C-B01967BC62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2525" y="4799829"/>
            <a:ext cx="1743607" cy="107298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831CB3A-605E-D30A-5CAC-82DFBCD67D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4868" y="4798093"/>
            <a:ext cx="1585097" cy="107298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14FAF1A-C189-53C4-CD7E-E7AD3D4B1354}"/>
              </a:ext>
            </a:extLst>
          </p:cNvPr>
          <p:cNvGrpSpPr/>
          <p:nvPr/>
        </p:nvGrpSpPr>
        <p:grpSpPr>
          <a:xfrm>
            <a:off x="5564783" y="5872803"/>
            <a:ext cx="3191188" cy="959739"/>
            <a:chOff x="5564783" y="5872803"/>
            <a:chExt cx="3191188" cy="959739"/>
          </a:xfrm>
        </p:grpSpPr>
        <p:pic>
          <p:nvPicPr>
            <p:cNvPr id="3" name="object 3"/>
            <p:cNvPicPr/>
            <p:nvPr/>
          </p:nvPicPr>
          <p:blipFill rotWithShape="1">
            <a:blip r:embed="rId8" cstate="print"/>
            <a:srcRect l="70266" t="87591"/>
            <a:stretch/>
          </p:blipFill>
          <p:spPr>
            <a:xfrm>
              <a:off x="6144170" y="5983756"/>
              <a:ext cx="2611801" cy="84878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64783" y="5872803"/>
              <a:ext cx="2356434" cy="274739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16E830-7D63-C2B8-F6B1-D541F4F6B11D}"/>
              </a:ext>
            </a:extLst>
          </p:cNvPr>
          <p:cNvGrpSpPr/>
          <p:nvPr/>
        </p:nvGrpSpPr>
        <p:grpSpPr>
          <a:xfrm>
            <a:off x="5105400" y="-5454650"/>
            <a:ext cx="3286224" cy="4950508"/>
            <a:chOff x="5105400" y="755650"/>
            <a:chExt cx="3286224" cy="495050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147430C-EA42-E087-9095-15187E5C7F98}"/>
                </a:ext>
              </a:extLst>
            </p:cNvPr>
            <p:cNvGrpSpPr/>
            <p:nvPr/>
          </p:nvGrpSpPr>
          <p:grpSpPr>
            <a:xfrm>
              <a:off x="5105400" y="755650"/>
              <a:ext cx="3286224" cy="4950508"/>
              <a:chOff x="5122486" y="755650"/>
              <a:chExt cx="3286224" cy="4950508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804C2B4A-7ED3-F003-E523-CFD4C89FDB31}"/>
                  </a:ext>
                </a:extLst>
              </p:cNvPr>
              <p:cNvSpPr/>
              <p:nvPr/>
            </p:nvSpPr>
            <p:spPr>
              <a:xfrm>
                <a:off x="5122486" y="2419934"/>
                <a:ext cx="3286224" cy="3286224"/>
              </a:xfrm>
              <a:prstGeom prst="ellipse">
                <a:avLst/>
              </a:prstGeom>
              <a:solidFill>
                <a:srgbClr val="D2ED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B67E872-E942-7517-2D4B-A3F44051324D}"/>
                  </a:ext>
                </a:extLst>
              </p:cNvPr>
              <p:cNvSpPr/>
              <p:nvPr/>
            </p:nvSpPr>
            <p:spPr>
              <a:xfrm>
                <a:off x="5180532" y="755650"/>
                <a:ext cx="3170132" cy="2969623"/>
              </a:xfrm>
              <a:custGeom>
                <a:avLst/>
                <a:gdLst>
                  <a:gd name="connsiteX0" fmla="*/ 1619794 w 3169920"/>
                  <a:gd name="connsiteY0" fmla="*/ 0 h 2969623"/>
                  <a:gd name="connsiteX1" fmla="*/ 0 w 3169920"/>
                  <a:gd name="connsiteY1" fmla="*/ 2969623 h 2969623"/>
                  <a:gd name="connsiteX2" fmla="*/ 3169920 w 3169920"/>
                  <a:gd name="connsiteY2" fmla="*/ 2882537 h 2969623"/>
                  <a:gd name="connsiteX3" fmla="*/ 1619794 w 3169920"/>
                  <a:gd name="connsiteY3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1619794 w 3169920"/>
                  <a:gd name="connsiteY4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1619794 w 3169920"/>
                  <a:gd name="connsiteY4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1619794 w 3169920"/>
                  <a:gd name="connsiteY4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1619794 w 3169920"/>
                  <a:gd name="connsiteY4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1619794 w 3169920"/>
                  <a:gd name="connsiteY4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1619794 w 3169920"/>
                  <a:gd name="connsiteY4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2647405 w 3169920"/>
                  <a:gd name="connsiteY4" fmla="*/ 1654629 h 2969623"/>
                  <a:gd name="connsiteX5" fmla="*/ 1619794 w 3169920"/>
                  <a:gd name="connsiteY5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2647405 w 3169920"/>
                  <a:gd name="connsiteY4" fmla="*/ 1654629 h 2969623"/>
                  <a:gd name="connsiteX5" fmla="*/ 1619794 w 3169920"/>
                  <a:gd name="connsiteY5" fmla="*/ 0 h 2969623"/>
                  <a:gd name="connsiteX0" fmla="*/ 1619794 w 3222912"/>
                  <a:gd name="connsiteY0" fmla="*/ 0 h 2969623"/>
                  <a:gd name="connsiteX1" fmla="*/ 174171 w 3222912"/>
                  <a:gd name="connsiteY1" fmla="*/ 2307772 h 2969623"/>
                  <a:gd name="connsiteX2" fmla="*/ 0 w 3222912"/>
                  <a:gd name="connsiteY2" fmla="*/ 2969623 h 2969623"/>
                  <a:gd name="connsiteX3" fmla="*/ 3169920 w 3222912"/>
                  <a:gd name="connsiteY3" fmla="*/ 2882537 h 2969623"/>
                  <a:gd name="connsiteX4" fmla="*/ 2987040 w 3222912"/>
                  <a:gd name="connsiteY4" fmla="*/ 2368732 h 2969623"/>
                  <a:gd name="connsiteX5" fmla="*/ 1619794 w 3222912"/>
                  <a:gd name="connsiteY5" fmla="*/ 0 h 2969623"/>
                  <a:gd name="connsiteX0" fmla="*/ 1619794 w 3222912"/>
                  <a:gd name="connsiteY0" fmla="*/ 0 h 2969623"/>
                  <a:gd name="connsiteX1" fmla="*/ 174171 w 3222912"/>
                  <a:gd name="connsiteY1" fmla="*/ 2307772 h 2969623"/>
                  <a:gd name="connsiteX2" fmla="*/ 0 w 3222912"/>
                  <a:gd name="connsiteY2" fmla="*/ 2969623 h 2969623"/>
                  <a:gd name="connsiteX3" fmla="*/ 3169920 w 3222912"/>
                  <a:gd name="connsiteY3" fmla="*/ 2882537 h 2969623"/>
                  <a:gd name="connsiteX4" fmla="*/ 2987040 w 3222912"/>
                  <a:gd name="connsiteY4" fmla="*/ 2368732 h 2969623"/>
                  <a:gd name="connsiteX5" fmla="*/ 1619794 w 3222912"/>
                  <a:gd name="connsiteY5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2987040 w 3169920"/>
                  <a:gd name="connsiteY4" fmla="*/ 2368732 h 2969623"/>
                  <a:gd name="connsiteX5" fmla="*/ 1619794 w 3169920"/>
                  <a:gd name="connsiteY5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2987040 w 3169920"/>
                  <a:gd name="connsiteY4" fmla="*/ 2368732 h 2969623"/>
                  <a:gd name="connsiteX5" fmla="*/ 1619794 w 3169920"/>
                  <a:gd name="connsiteY5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2987040 w 3169920"/>
                  <a:gd name="connsiteY4" fmla="*/ 2368732 h 2969623"/>
                  <a:gd name="connsiteX5" fmla="*/ 1619794 w 3169920"/>
                  <a:gd name="connsiteY5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2987040 w 3169920"/>
                  <a:gd name="connsiteY4" fmla="*/ 2368732 h 2969623"/>
                  <a:gd name="connsiteX5" fmla="*/ 1619794 w 3169920"/>
                  <a:gd name="connsiteY5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2987040 w 3169920"/>
                  <a:gd name="connsiteY4" fmla="*/ 2368732 h 2969623"/>
                  <a:gd name="connsiteX5" fmla="*/ 1619794 w 3169920"/>
                  <a:gd name="connsiteY5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2987040 w 3169920"/>
                  <a:gd name="connsiteY4" fmla="*/ 2368732 h 2969623"/>
                  <a:gd name="connsiteX5" fmla="*/ 1619794 w 3169920"/>
                  <a:gd name="connsiteY5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2987040 w 3169920"/>
                  <a:gd name="connsiteY4" fmla="*/ 2368732 h 2969623"/>
                  <a:gd name="connsiteX5" fmla="*/ 1619794 w 3169920"/>
                  <a:gd name="connsiteY5" fmla="*/ 0 h 2969623"/>
                  <a:gd name="connsiteX0" fmla="*/ 1651706 w 3201832"/>
                  <a:gd name="connsiteY0" fmla="*/ 0 h 2969623"/>
                  <a:gd name="connsiteX1" fmla="*/ 31912 w 3201832"/>
                  <a:gd name="connsiteY1" fmla="*/ 2969623 h 2969623"/>
                  <a:gd name="connsiteX2" fmla="*/ 3201832 w 3201832"/>
                  <a:gd name="connsiteY2" fmla="*/ 2882537 h 2969623"/>
                  <a:gd name="connsiteX3" fmla="*/ 3018952 w 3201832"/>
                  <a:gd name="connsiteY3" fmla="*/ 2368732 h 2969623"/>
                  <a:gd name="connsiteX4" fmla="*/ 1651706 w 3201832"/>
                  <a:gd name="connsiteY4" fmla="*/ 0 h 2969623"/>
                  <a:gd name="connsiteX0" fmla="*/ 1619794 w 3169920"/>
                  <a:gd name="connsiteY0" fmla="*/ 0 h 2969623"/>
                  <a:gd name="connsiteX1" fmla="*/ 0 w 3169920"/>
                  <a:gd name="connsiteY1" fmla="*/ 2969623 h 2969623"/>
                  <a:gd name="connsiteX2" fmla="*/ 3169920 w 3169920"/>
                  <a:gd name="connsiteY2" fmla="*/ 2882537 h 2969623"/>
                  <a:gd name="connsiteX3" fmla="*/ 2987040 w 3169920"/>
                  <a:gd name="connsiteY3" fmla="*/ 2368732 h 2969623"/>
                  <a:gd name="connsiteX4" fmla="*/ 1619794 w 3169920"/>
                  <a:gd name="connsiteY4" fmla="*/ 0 h 2969623"/>
                  <a:gd name="connsiteX0" fmla="*/ 1619794 w 3169920"/>
                  <a:gd name="connsiteY0" fmla="*/ 0 h 2969623"/>
                  <a:gd name="connsiteX1" fmla="*/ 0 w 3169920"/>
                  <a:gd name="connsiteY1" fmla="*/ 2969623 h 2969623"/>
                  <a:gd name="connsiteX2" fmla="*/ 3169920 w 3169920"/>
                  <a:gd name="connsiteY2" fmla="*/ 2882537 h 2969623"/>
                  <a:gd name="connsiteX3" fmla="*/ 2987040 w 3169920"/>
                  <a:gd name="connsiteY3" fmla="*/ 2368732 h 2969623"/>
                  <a:gd name="connsiteX4" fmla="*/ 1619794 w 3169920"/>
                  <a:gd name="connsiteY4" fmla="*/ 0 h 2969623"/>
                  <a:gd name="connsiteX0" fmla="*/ 1620044 w 3170170"/>
                  <a:gd name="connsiteY0" fmla="*/ 0 h 2969623"/>
                  <a:gd name="connsiteX1" fmla="*/ 250 w 3170170"/>
                  <a:gd name="connsiteY1" fmla="*/ 2969623 h 2969623"/>
                  <a:gd name="connsiteX2" fmla="*/ 3170170 w 3170170"/>
                  <a:gd name="connsiteY2" fmla="*/ 2882537 h 2969623"/>
                  <a:gd name="connsiteX3" fmla="*/ 2987290 w 3170170"/>
                  <a:gd name="connsiteY3" fmla="*/ 2368732 h 2969623"/>
                  <a:gd name="connsiteX4" fmla="*/ 1620044 w 3170170"/>
                  <a:gd name="connsiteY4" fmla="*/ 0 h 2969623"/>
                  <a:gd name="connsiteX0" fmla="*/ 1620044 w 3206838"/>
                  <a:gd name="connsiteY0" fmla="*/ 65 h 2969688"/>
                  <a:gd name="connsiteX1" fmla="*/ 250 w 3206838"/>
                  <a:gd name="connsiteY1" fmla="*/ 2969688 h 2969688"/>
                  <a:gd name="connsiteX2" fmla="*/ 3170170 w 3206838"/>
                  <a:gd name="connsiteY2" fmla="*/ 2882602 h 2969688"/>
                  <a:gd name="connsiteX3" fmla="*/ 1620044 w 3206838"/>
                  <a:gd name="connsiteY3" fmla="*/ 65 h 2969688"/>
                  <a:gd name="connsiteX0" fmla="*/ 1620044 w 3170170"/>
                  <a:gd name="connsiteY0" fmla="*/ 66 h 2969689"/>
                  <a:gd name="connsiteX1" fmla="*/ 250 w 3170170"/>
                  <a:gd name="connsiteY1" fmla="*/ 2969689 h 2969689"/>
                  <a:gd name="connsiteX2" fmla="*/ 3170170 w 3170170"/>
                  <a:gd name="connsiteY2" fmla="*/ 2882603 h 2969689"/>
                  <a:gd name="connsiteX3" fmla="*/ 1620044 w 3170170"/>
                  <a:gd name="connsiteY3" fmla="*/ 66 h 2969689"/>
                  <a:gd name="connsiteX0" fmla="*/ 1620044 w 3170170"/>
                  <a:gd name="connsiteY0" fmla="*/ 66 h 2969689"/>
                  <a:gd name="connsiteX1" fmla="*/ 250 w 3170170"/>
                  <a:gd name="connsiteY1" fmla="*/ 2969689 h 2969689"/>
                  <a:gd name="connsiteX2" fmla="*/ 3170170 w 3170170"/>
                  <a:gd name="connsiteY2" fmla="*/ 2882603 h 2969689"/>
                  <a:gd name="connsiteX3" fmla="*/ 1620044 w 3170170"/>
                  <a:gd name="connsiteY3" fmla="*/ 66 h 2969689"/>
                  <a:gd name="connsiteX0" fmla="*/ 1620044 w 3170170"/>
                  <a:gd name="connsiteY0" fmla="*/ 66 h 2969689"/>
                  <a:gd name="connsiteX1" fmla="*/ 250 w 3170170"/>
                  <a:gd name="connsiteY1" fmla="*/ 2969689 h 2969689"/>
                  <a:gd name="connsiteX2" fmla="*/ 3170170 w 3170170"/>
                  <a:gd name="connsiteY2" fmla="*/ 2882603 h 2969689"/>
                  <a:gd name="connsiteX3" fmla="*/ 1620044 w 3170170"/>
                  <a:gd name="connsiteY3" fmla="*/ 66 h 2969689"/>
                  <a:gd name="connsiteX0" fmla="*/ 1620044 w 3170170"/>
                  <a:gd name="connsiteY0" fmla="*/ 66 h 2969689"/>
                  <a:gd name="connsiteX1" fmla="*/ 250 w 3170170"/>
                  <a:gd name="connsiteY1" fmla="*/ 2969689 h 2969689"/>
                  <a:gd name="connsiteX2" fmla="*/ 3170170 w 3170170"/>
                  <a:gd name="connsiteY2" fmla="*/ 2882603 h 2969689"/>
                  <a:gd name="connsiteX3" fmla="*/ 1620044 w 3170170"/>
                  <a:gd name="connsiteY3" fmla="*/ 66 h 2969689"/>
                  <a:gd name="connsiteX0" fmla="*/ 1620044 w 3170170"/>
                  <a:gd name="connsiteY0" fmla="*/ 66 h 2969689"/>
                  <a:gd name="connsiteX1" fmla="*/ 250 w 3170170"/>
                  <a:gd name="connsiteY1" fmla="*/ 2969689 h 2969689"/>
                  <a:gd name="connsiteX2" fmla="*/ 3170170 w 3170170"/>
                  <a:gd name="connsiteY2" fmla="*/ 2882603 h 2969689"/>
                  <a:gd name="connsiteX3" fmla="*/ 1620044 w 3170170"/>
                  <a:gd name="connsiteY3" fmla="*/ 66 h 2969689"/>
                  <a:gd name="connsiteX0" fmla="*/ 1620044 w 3170170"/>
                  <a:gd name="connsiteY0" fmla="*/ 66 h 2969689"/>
                  <a:gd name="connsiteX1" fmla="*/ 250 w 3170170"/>
                  <a:gd name="connsiteY1" fmla="*/ 2969689 h 2969689"/>
                  <a:gd name="connsiteX2" fmla="*/ 3170170 w 3170170"/>
                  <a:gd name="connsiteY2" fmla="*/ 2882603 h 2969689"/>
                  <a:gd name="connsiteX3" fmla="*/ 1620044 w 3170170"/>
                  <a:gd name="connsiteY3" fmla="*/ 66 h 2969689"/>
                  <a:gd name="connsiteX0" fmla="*/ 1620044 w 3170170"/>
                  <a:gd name="connsiteY0" fmla="*/ 0 h 2969623"/>
                  <a:gd name="connsiteX1" fmla="*/ 250 w 3170170"/>
                  <a:gd name="connsiteY1" fmla="*/ 2969623 h 2969623"/>
                  <a:gd name="connsiteX2" fmla="*/ 3170170 w 3170170"/>
                  <a:gd name="connsiteY2" fmla="*/ 2882537 h 2969623"/>
                  <a:gd name="connsiteX3" fmla="*/ 1620044 w 3170170"/>
                  <a:gd name="connsiteY3" fmla="*/ 0 h 2969623"/>
                  <a:gd name="connsiteX0" fmla="*/ 1619986 w 3170112"/>
                  <a:gd name="connsiteY0" fmla="*/ 0 h 2969623"/>
                  <a:gd name="connsiteX1" fmla="*/ 192 w 3170112"/>
                  <a:gd name="connsiteY1" fmla="*/ 2969623 h 2969623"/>
                  <a:gd name="connsiteX2" fmla="*/ 3170112 w 3170112"/>
                  <a:gd name="connsiteY2" fmla="*/ 2882537 h 2969623"/>
                  <a:gd name="connsiteX3" fmla="*/ 1619986 w 3170112"/>
                  <a:gd name="connsiteY3" fmla="*/ 0 h 2969623"/>
                  <a:gd name="connsiteX0" fmla="*/ 1620006 w 3170132"/>
                  <a:gd name="connsiteY0" fmla="*/ 0 h 2969623"/>
                  <a:gd name="connsiteX1" fmla="*/ 212 w 3170132"/>
                  <a:gd name="connsiteY1" fmla="*/ 2969623 h 2969623"/>
                  <a:gd name="connsiteX2" fmla="*/ 3170132 w 3170132"/>
                  <a:gd name="connsiteY2" fmla="*/ 2882537 h 2969623"/>
                  <a:gd name="connsiteX3" fmla="*/ 1620006 w 3170132"/>
                  <a:gd name="connsiteY3" fmla="*/ 0 h 2969623"/>
                  <a:gd name="connsiteX0" fmla="*/ 1620006 w 3170132"/>
                  <a:gd name="connsiteY0" fmla="*/ 0 h 2969623"/>
                  <a:gd name="connsiteX1" fmla="*/ 212 w 3170132"/>
                  <a:gd name="connsiteY1" fmla="*/ 2969623 h 2969623"/>
                  <a:gd name="connsiteX2" fmla="*/ 3170132 w 3170132"/>
                  <a:gd name="connsiteY2" fmla="*/ 2882537 h 2969623"/>
                  <a:gd name="connsiteX3" fmla="*/ 1620006 w 3170132"/>
                  <a:gd name="connsiteY3" fmla="*/ 0 h 2969623"/>
                  <a:gd name="connsiteX0" fmla="*/ 1620006 w 3170132"/>
                  <a:gd name="connsiteY0" fmla="*/ 0 h 2969623"/>
                  <a:gd name="connsiteX1" fmla="*/ 212 w 3170132"/>
                  <a:gd name="connsiteY1" fmla="*/ 2969623 h 2969623"/>
                  <a:gd name="connsiteX2" fmla="*/ 3170132 w 3170132"/>
                  <a:gd name="connsiteY2" fmla="*/ 2882537 h 2969623"/>
                  <a:gd name="connsiteX3" fmla="*/ 1620006 w 3170132"/>
                  <a:gd name="connsiteY3" fmla="*/ 0 h 2969623"/>
                  <a:gd name="connsiteX0" fmla="*/ 1620006 w 3170132"/>
                  <a:gd name="connsiteY0" fmla="*/ 0 h 2969623"/>
                  <a:gd name="connsiteX1" fmla="*/ 212 w 3170132"/>
                  <a:gd name="connsiteY1" fmla="*/ 2969623 h 2969623"/>
                  <a:gd name="connsiteX2" fmla="*/ 3170132 w 3170132"/>
                  <a:gd name="connsiteY2" fmla="*/ 2882537 h 2969623"/>
                  <a:gd name="connsiteX3" fmla="*/ 1620006 w 3170132"/>
                  <a:gd name="connsiteY3" fmla="*/ 0 h 2969623"/>
                  <a:gd name="connsiteX0" fmla="*/ 1620006 w 3170132"/>
                  <a:gd name="connsiteY0" fmla="*/ 0 h 2969623"/>
                  <a:gd name="connsiteX1" fmla="*/ 212 w 3170132"/>
                  <a:gd name="connsiteY1" fmla="*/ 2969623 h 2969623"/>
                  <a:gd name="connsiteX2" fmla="*/ 3170132 w 3170132"/>
                  <a:gd name="connsiteY2" fmla="*/ 2882537 h 2969623"/>
                  <a:gd name="connsiteX3" fmla="*/ 1620006 w 3170132"/>
                  <a:gd name="connsiteY3" fmla="*/ 0 h 2969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70132" h="2969623">
                    <a:moveTo>
                      <a:pt x="1620006" y="0"/>
                    </a:moveTo>
                    <a:cubicBezTo>
                      <a:pt x="1329056" y="442410"/>
                      <a:pt x="-19457" y="2479116"/>
                      <a:pt x="212" y="2969623"/>
                    </a:cubicBezTo>
                    <a:lnTo>
                      <a:pt x="3170132" y="2882537"/>
                    </a:lnTo>
                    <a:cubicBezTo>
                      <a:pt x="3100562" y="2397685"/>
                      <a:pt x="2047922" y="618530"/>
                      <a:pt x="1620006" y="0"/>
                    </a:cubicBezTo>
                    <a:close/>
                  </a:path>
                </a:pathLst>
              </a:custGeom>
              <a:solidFill>
                <a:srgbClr val="D2ED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5" name="object 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31927" y="2555057"/>
              <a:ext cx="3021902" cy="302214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69699" y="1960055"/>
            <a:ext cx="4762228" cy="209159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GB" sz="13500" b="1" spc="-750">
                <a:solidFill>
                  <a:srgbClr val="FFFFFF"/>
                </a:solidFill>
                <a:latin typeface="Meta Pro" panose="02000503040000020004"/>
                <a:cs typeface="Trebuchet MS"/>
              </a:rPr>
              <a:t>guess</a:t>
            </a:r>
            <a:endParaRPr sz="13500">
              <a:latin typeface="Meta Pro" panose="02000503040000020004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3596" y="1379909"/>
            <a:ext cx="3406798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9600" b="1" spc="-65">
                <a:solidFill>
                  <a:srgbClr val="FFFFFF"/>
                </a:solidFill>
                <a:latin typeface="Meta Pro" panose="02000503040000020004"/>
                <a:cs typeface="Trebuchet MS"/>
              </a:rPr>
              <a:t>Can</a:t>
            </a:r>
            <a:r>
              <a:rPr sz="5550" b="1" spc="-355">
                <a:solidFill>
                  <a:srgbClr val="FFFFFF"/>
                </a:solidFill>
                <a:latin typeface="Meta Pro" panose="02000503040000020004"/>
                <a:cs typeface="Trebuchet MS"/>
              </a:rPr>
              <a:t> </a:t>
            </a:r>
            <a:r>
              <a:rPr sz="7200" b="1" spc="-300">
                <a:solidFill>
                  <a:srgbClr val="FFFFFF"/>
                </a:solidFill>
                <a:latin typeface="Meta Pro" panose="02000503040000020004"/>
                <a:cs typeface="Trebuchet MS"/>
              </a:rPr>
              <a:t>you</a:t>
            </a:r>
            <a:endParaRPr sz="7200">
              <a:latin typeface="Meta Pro" panose="02000503040000020004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3596" y="3946721"/>
            <a:ext cx="3406798" cy="14055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GB" sz="2200" b="1" spc="-85">
                <a:solidFill>
                  <a:srgbClr val="57B24C"/>
                </a:solidFill>
                <a:latin typeface="Meta Pro" panose="02000503040000020004"/>
                <a:cs typeface="Arial" panose="020B0604020202020204" pitchFamily="34" charset="0"/>
              </a:rPr>
              <a:t>what percentage of the Earth 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GB" sz="2200" b="1" spc="-85">
                <a:solidFill>
                  <a:srgbClr val="57B24C"/>
                </a:solidFill>
                <a:latin typeface="Meta Pro" panose="02000503040000020004"/>
                <a:cs typeface="Arial" panose="020B0604020202020204" pitchFamily="34" charset="0"/>
              </a:rPr>
              <a:t>is covered in water?</a:t>
            </a:r>
            <a:endParaRPr lang="en-GB" sz="2200" b="1">
              <a:latin typeface="Meta Pro" panose="02000503040000020004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lang="en-GB" sz="2200" b="1">
                <a:solidFill>
                  <a:srgbClr val="57B24C"/>
                </a:solidFill>
                <a:latin typeface="Meta Pro" panose="02000503040000020004"/>
                <a:cs typeface="Arial" panose="020B0604020202020204" pitchFamily="34" charset="0"/>
              </a:rPr>
              <a:t>Do</a:t>
            </a:r>
            <a:r>
              <a:rPr lang="en-GB" sz="2200" b="1" spc="-160">
                <a:solidFill>
                  <a:srgbClr val="57B24C"/>
                </a:solidFill>
                <a:latin typeface="Meta Pro" panose="02000503040000020004"/>
                <a:cs typeface="Arial" panose="020B0604020202020204" pitchFamily="34" charset="0"/>
              </a:rPr>
              <a:t> </a:t>
            </a:r>
            <a:r>
              <a:rPr lang="en-GB" sz="2200" b="1" spc="-50">
                <a:solidFill>
                  <a:srgbClr val="57B24C"/>
                </a:solidFill>
                <a:latin typeface="Meta Pro" panose="02000503040000020004"/>
                <a:cs typeface="Arial" panose="020B0604020202020204" pitchFamily="34" charset="0"/>
              </a:rPr>
              <a:t>you</a:t>
            </a:r>
            <a:r>
              <a:rPr lang="en-GB" sz="2200" b="1" spc="-105">
                <a:solidFill>
                  <a:srgbClr val="57B24C"/>
                </a:solidFill>
                <a:latin typeface="Meta Pro" panose="02000503040000020004"/>
                <a:cs typeface="Arial" panose="020B0604020202020204" pitchFamily="34" charset="0"/>
              </a:rPr>
              <a:t> think</a:t>
            </a:r>
            <a:r>
              <a:rPr lang="en-GB" sz="2200" b="1" spc="-60">
                <a:solidFill>
                  <a:srgbClr val="57B24C"/>
                </a:solidFill>
                <a:latin typeface="Meta Pro" panose="02000503040000020004"/>
                <a:cs typeface="Arial" panose="020B0604020202020204" pitchFamily="34" charset="0"/>
              </a:rPr>
              <a:t> </a:t>
            </a:r>
            <a:r>
              <a:rPr lang="en-GB" sz="2200" b="1" spc="-20">
                <a:solidFill>
                  <a:srgbClr val="57B24C"/>
                </a:solidFill>
                <a:latin typeface="Meta Pro" panose="02000503040000020004"/>
                <a:cs typeface="Arial" panose="020B0604020202020204" pitchFamily="34" charset="0"/>
              </a:rPr>
              <a:t>it’s…</a:t>
            </a:r>
            <a:endParaRPr lang="en-GB" sz="2200" b="1">
              <a:latin typeface="Meta Pro" panose="02000503040000020004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GB" sz="2200">
              <a:latin typeface="Meta Pro" panose="02000503040000020004"/>
              <a:cs typeface="Trebuchet M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D930173-BE55-B462-FC0A-029272BEFAF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9586" t="21348" r="35293" b="33570"/>
          <a:stretch/>
        </p:blipFill>
        <p:spPr>
          <a:xfrm>
            <a:off x="3384952" y="974218"/>
            <a:ext cx="2141663" cy="340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4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35993E-6 L -8.33333E-7 0.898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447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09171856-0687-E550-FE1E-E1D92F7575BF}"/>
              </a:ext>
            </a:extLst>
          </p:cNvPr>
          <p:cNvSpPr/>
          <p:nvPr/>
        </p:nvSpPr>
        <p:spPr>
          <a:xfrm>
            <a:off x="-2819400" y="-1606550"/>
            <a:ext cx="9249747" cy="9249747"/>
          </a:xfrm>
          <a:prstGeom prst="ellipse">
            <a:avLst/>
          </a:prstGeom>
          <a:solidFill>
            <a:srgbClr val="583D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32DE081-1EE9-FACE-E13C-99C4CFBA5B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881" t="21992" r="40311" b="33520"/>
          <a:stretch/>
        </p:blipFill>
        <p:spPr>
          <a:xfrm>
            <a:off x="3156470" y="-274931"/>
            <a:ext cx="2537682" cy="722257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564782" y="674217"/>
            <a:ext cx="1938723" cy="16523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650" b="1" spc="-15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it’s</a:t>
            </a:r>
            <a:endParaRPr sz="10650" spc="-150">
              <a:latin typeface="Meta Pro" panose="02000503040000020004" pitchFamily="2" charset="0"/>
              <a:cs typeface="Trebuchet M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55FD4BA-4D42-F771-FE6F-10BFFBB63965}"/>
              </a:ext>
            </a:extLst>
          </p:cNvPr>
          <p:cNvGrpSpPr/>
          <p:nvPr/>
        </p:nvGrpSpPr>
        <p:grpSpPr>
          <a:xfrm>
            <a:off x="5564783" y="5872803"/>
            <a:ext cx="3191188" cy="959739"/>
            <a:chOff x="5564783" y="5872803"/>
            <a:chExt cx="3191188" cy="959739"/>
          </a:xfrm>
        </p:grpSpPr>
        <p:pic>
          <p:nvPicPr>
            <p:cNvPr id="17" name="object 3">
              <a:extLst>
                <a:ext uri="{FF2B5EF4-FFF2-40B4-BE49-F238E27FC236}">
                  <a16:creationId xmlns:a16="http://schemas.microsoft.com/office/drawing/2014/main" id="{CD7C937D-618E-0E77-AEB9-5D7992D88FC1}"/>
                </a:ext>
              </a:extLst>
            </p:cNvPr>
            <p:cNvPicPr/>
            <p:nvPr/>
          </p:nvPicPr>
          <p:blipFill rotWithShape="1">
            <a:blip r:embed="rId4" cstate="print"/>
            <a:srcRect l="70266" t="87591"/>
            <a:stretch/>
          </p:blipFill>
          <p:spPr>
            <a:xfrm>
              <a:off x="6144170" y="5983756"/>
              <a:ext cx="2611801" cy="848786"/>
            </a:xfrm>
            <a:prstGeom prst="rect">
              <a:avLst/>
            </a:prstGeom>
          </p:spPr>
        </p:pic>
        <p:pic>
          <p:nvPicPr>
            <p:cNvPr id="18" name="object 4">
              <a:extLst>
                <a:ext uri="{FF2B5EF4-FFF2-40B4-BE49-F238E27FC236}">
                  <a16:creationId xmlns:a16="http://schemas.microsoft.com/office/drawing/2014/main" id="{E020CF59-2349-1EEB-6064-12F889B5967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64783" y="5872803"/>
              <a:ext cx="2356434" cy="274739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DEA92B-2267-0EC2-E32E-3365397A42E1}"/>
              </a:ext>
            </a:extLst>
          </p:cNvPr>
          <p:cNvGrpSpPr/>
          <p:nvPr/>
        </p:nvGrpSpPr>
        <p:grpSpPr>
          <a:xfrm>
            <a:off x="5105400" y="695362"/>
            <a:ext cx="3286224" cy="4950508"/>
            <a:chOff x="5105400" y="755650"/>
            <a:chExt cx="3286224" cy="495050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991EFF5-5163-6ADF-E908-8B4C4C4B83AC}"/>
                </a:ext>
              </a:extLst>
            </p:cNvPr>
            <p:cNvGrpSpPr/>
            <p:nvPr/>
          </p:nvGrpSpPr>
          <p:grpSpPr>
            <a:xfrm>
              <a:off x="5105400" y="755650"/>
              <a:ext cx="3286224" cy="4950508"/>
              <a:chOff x="5122486" y="755650"/>
              <a:chExt cx="3286224" cy="4950508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E2E7196-FD0D-62B0-E3BB-DA309789DE37}"/>
                  </a:ext>
                </a:extLst>
              </p:cNvPr>
              <p:cNvSpPr/>
              <p:nvPr/>
            </p:nvSpPr>
            <p:spPr>
              <a:xfrm>
                <a:off x="5122486" y="2419934"/>
                <a:ext cx="3286224" cy="3286224"/>
              </a:xfrm>
              <a:prstGeom prst="ellipse">
                <a:avLst/>
              </a:prstGeom>
              <a:solidFill>
                <a:srgbClr val="D2ED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7659DC4-5B41-F336-8A4E-43FB0F4369B1}"/>
                  </a:ext>
                </a:extLst>
              </p:cNvPr>
              <p:cNvSpPr/>
              <p:nvPr/>
            </p:nvSpPr>
            <p:spPr>
              <a:xfrm>
                <a:off x="5180532" y="755650"/>
                <a:ext cx="3170132" cy="2969623"/>
              </a:xfrm>
              <a:custGeom>
                <a:avLst/>
                <a:gdLst>
                  <a:gd name="connsiteX0" fmla="*/ 1619794 w 3169920"/>
                  <a:gd name="connsiteY0" fmla="*/ 0 h 2969623"/>
                  <a:gd name="connsiteX1" fmla="*/ 0 w 3169920"/>
                  <a:gd name="connsiteY1" fmla="*/ 2969623 h 2969623"/>
                  <a:gd name="connsiteX2" fmla="*/ 3169920 w 3169920"/>
                  <a:gd name="connsiteY2" fmla="*/ 2882537 h 2969623"/>
                  <a:gd name="connsiteX3" fmla="*/ 1619794 w 3169920"/>
                  <a:gd name="connsiteY3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1619794 w 3169920"/>
                  <a:gd name="connsiteY4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1619794 w 3169920"/>
                  <a:gd name="connsiteY4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1619794 w 3169920"/>
                  <a:gd name="connsiteY4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1619794 w 3169920"/>
                  <a:gd name="connsiteY4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1619794 w 3169920"/>
                  <a:gd name="connsiteY4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1619794 w 3169920"/>
                  <a:gd name="connsiteY4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2647405 w 3169920"/>
                  <a:gd name="connsiteY4" fmla="*/ 1654629 h 2969623"/>
                  <a:gd name="connsiteX5" fmla="*/ 1619794 w 3169920"/>
                  <a:gd name="connsiteY5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2647405 w 3169920"/>
                  <a:gd name="connsiteY4" fmla="*/ 1654629 h 2969623"/>
                  <a:gd name="connsiteX5" fmla="*/ 1619794 w 3169920"/>
                  <a:gd name="connsiteY5" fmla="*/ 0 h 2969623"/>
                  <a:gd name="connsiteX0" fmla="*/ 1619794 w 3222912"/>
                  <a:gd name="connsiteY0" fmla="*/ 0 h 2969623"/>
                  <a:gd name="connsiteX1" fmla="*/ 174171 w 3222912"/>
                  <a:gd name="connsiteY1" fmla="*/ 2307772 h 2969623"/>
                  <a:gd name="connsiteX2" fmla="*/ 0 w 3222912"/>
                  <a:gd name="connsiteY2" fmla="*/ 2969623 h 2969623"/>
                  <a:gd name="connsiteX3" fmla="*/ 3169920 w 3222912"/>
                  <a:gd name="connsiteY3" fmla="*/ 2882537 h 2969623"/>
                  <a:gd name="connsiteX4" fmla="*/ 2987040 w 3222912"/>
                  <a:gd name="connsiteY4" fmla="*/ 2368732 h 2969623"/>
                  <a:gd name="connsiteX5" fmla="*/ 1619794 w 3222912"/>
                  <a:gd name="connsiteY5" fmla="*/ 0 h 2969623"/>
                  <a:gd name="connsiteX0" fmla="*/ 1619794 w 3222912"/>
                  <a:gd name="connsiteY0" fmla="*/ 0 h 2969623"/>
                  <a:gd name="connsiteX1" fmla="*/ 174171 w 3222912"/>
                  <a:gd name="connsiteY1" fmla="*/ 2307772 h 2969623"/>
                  <a:gd name="connsiteX2" fmla="*/ 0 w 3222912"/>
                  <a:gd name="connsiteY2" fmla="*/ 2969623 h 2969623"/>
                  <a:gd name="connsiteX3" fmla="*/ 3169920 w 3222912"/>
                  <a:gd name="connsiteY3" fmla="*/ 2882537 h 2969623"/>
                  <a:gd name="connsiteX4" fmla="*/ 2987040 w 3222912"/>
                  <a:gd name="connsiteY4" fmla="*/ 2368732 h 2969623"/>
                  <a:gd name="connsiteX5" fmla="*/ 1619794 w 3222912"/>
                  <a:gd name="connsiteY5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2987040 w 3169920"/>
                  <a:gd name="connsiteY4" fmla="*/ 2368732 h 2969623"/>
                  <a:gd name="connsiteX5" fmla="*/ 1619794 w 3169920"/>
                  <a:gd name="connsiteY5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2987040 w 3169920"/>
                  <a:gd name="connsiteY4" fmla="*/ 2368732 h 2969623"/>
                  <a:gd name="connsiteX5" fmla="*/ 1619794 w 3169920"/>
                  <a:gd name="connsiteY5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2987040 w 3169920"/>
                  <a:gd name="connsiteY4" fmla="*/ 2368732 h 2969623"/>
                  <a:gd name="connsiteX5" fmla="*/ 1619794 w 3169920"/>
                  <a:gd name="connsiteY5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2987040 w 3169920"/>
                  <a:gd name="connsiteY4" fmla="*/ 2368732 h 2969623"/>
                  <a:gd name="connsiteX5" fmla="*/ 1619794 w 3169920"/>
                  <a:gd name="connsiteY5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2987040 w 3169920"/>
                  <a:gd name="connsiteY4" fmla="*/ 2368732 h 2969623"/>
                  <a:gd name="connsiteX5" fmla="*/ 1619794 w 3169920"/>
                  <a:gd name="connsiteY5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2987040 w 3169920"/>
                  <a:gd name="connsiteY4" fmla="*/ 2368732 h 2969623"/>
                  <a:gd name="connsiteX5" fmla="*/ 1619794 w 3169920"/>
                  <a:gd name="connsiteY5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2987040 w 3169920"/>
                  <a:gd name="connsiteY4" fmla="*/ 2368732 h 2969623"/>
                  <a:gd name="connsiteX5" fmla="*/ 1619794 w 3169920"/>
                  <a:gd name="connsiteY5" fmla="*/ 0 h 2969623"/>
                  <a:gd name="connsiteX0" fmla="*/ 1651706 w 3201832"/>
                  <a:gd name="connsiteY0" fmla="*/ 0 h 2969623"/>
                  <a:gd name="connsiteX1" fmla="*/ 31912 w 3201832"/>
                  <a:gd name="connsiteY1" fmla="*/ 2969623 h 2969623"/>
                  <a:gd name="connsiteX2" fmla="*/ 3201832 w 3201832"/>
                  <a:gd name="connsiteY2" fmla="*/ 2882537 h 2969623"/>
                  <a:gd name="connsiteX3" fmla="*/ 3018952 w 3201832"/>
                  <a:gd name="connsiteY3" fmla="*/ 2368732 h 2969623"/>
                  <a:gd name="connsiteX4" fmla="*/ 1651706 w 3201832"/>
                  <a:gd name="connsiteY4" fmla="*/ 0 h 2969623"/>
                  <a:gd name="connsiteX0" fmla="*/ 1619794 w 3169920"/>
                  <a:gd name="connsiteY0" fmla="*/ 0 h 2969623"/>
                  <a:gd name="connsiteX1" fmla="*/ 0 w 3169920"/>
                  <a:gd name="connsiteY1" fmla="*/ 2969623 h 2969623"/>
                  <a:gd name="connsiteX2" fmla="*/ 3169920 w 3169920"/>
                  <a:gd name="connsiteY2" fmla="*/ 2882537 h 2969623"/>
                  <a:gd name="connsiteX3" fmla="*/ 2987040 w 3169920"/>
                  <a:gd name="connsiteY3" fmla="*/ 2368732 h 2969623"/>
                  <a:gd name="connsiteX4" fmla="*/ 1619794 w 3169920"/>
                  <a:gd name="connsiteY4" fmla="*/ 0 h 2969623"/>
                  <a:gd name="connsiteX0" fmla="*/ 1619794 w 3169920"/>
                  <a:gd name="connsiteY0" fmla="*/ 0 h 2969623"/>
                  <a:gd name="connsiteX1" fmla="*/ 0 w 3169920"/>
                  <a:gd name="connsiteY1" fmla="*/ 2969623 h 2969623"/>
                  <a:gd name="connsiteX2" fmla="*/ 3169920 w 3169920"/>
                  <a:gd name="connsiteY2" fmla="*/ 2882537 h 2969623"/>
                  <a:gd name="connsiteX3" fmla="*/ 2987040 w 3169920"/>
                  <a:gd name="connsiteY3" fmla="*/ 2368732 h 2969623"/>
                  <a:gd name="connsiteX4" fmla="*/ 1619794 w 3169920"/>
                  <a:gd name="connsiteY4" fmla="*/ 0 h 2969623"/>
                  <a:gd name="connsiteX0" fmla="*/ 1620044 w 3170170"/>
                  <a:gd name="connsiteY0" fmla="*/ 0 h 2969623"/>
                  <a:gd name="connsiteX1" fmla="*/ 250 w 3170170"/>
                  <a:gd name="connsiteY1" fmla="*/ 2969623 h 2969623"/>
                  <a:gd name="connsiteX2" fmla="*/ 3170170 w 3170170"/>
                  <a:gd name="connsiteY2" fmla="*/ 2882537 h 2969623"/>
                  <a:gd name="connsiteX3" fmla="*/ 2987290 w 3170170"/>
                  <a:gd name="connsiteY3" fmla="*/ 2368732 h 2969623"/>
                  <a:gd name="connsiteX4" fmla="*/ 1620044 w 3170170"/>
                  <a:gd name="connsiteY4" fmla="*/ 0 h 2969623"/>
                  <a:gd name="connsiteX0" fmla="*/ 1620044 w 3206838"/>
                  <a:gd name="connsiteY0" fmla="*/ 65 h 2969688"/>
                  <a:gd name="connsiteX1" fmla="*/ 250 w 3206838"/>
                  <a:gd name="connsiteY1" fmla="*/ 2969688 h 2969688"/>
                  <a:gd name="connsiteX2" fmla="*/ 3170170 w 3206838"/>
                  <a:gd name="connsiteY2" fmla="*/ 2882602 h 2969688"/>
                  <a:gd name="connsiteX3" fmla="*/ 1620044 w 3206838"/>
                  <a:gd name="connsiteY3" fmla="*/ 65 h 2969688"/>
                  <a:gd name="connsiteX0" fmla="*/ 1620044 w 3170170"/>
                  <a:gd name="connsiteY0" fmla="*/ 66 h 2969689"/>
                  <a:gd name="connsiteX1" fmla="*/ 250 w 3170170"/>
                  <a:gd name="connsiteY1" fmla="*/ 2969689 h 2969689"/>
                  <a:gd name="connsiteX2" fmla="*/ 3170170 w 3170170"/>
                  <a:gd name="connsiteY2" fmla="*/ 2882603 h 2969689"/>
                  <a:gd name="connsiteX3" fmla="*/ 1620044 w 3170170"/>
                  <a:gd name="connsiteY3" fmla="*/ 66 h 2969689"/>
                  <a:gd name="connsiteX0" fmla="*/ 1620044 w 3170170"/>
                  <a:gd name="connsiteY0" fmla="*/ 66 h 2969689"/>
                  <a:gd name="connsiteX1" fmla="*/ 250 w 3170170"/>
                  <a:gd name="connsiteY1" fmla="*/ 2969689 h 2969689"/>
                  <a:gd name="connsiteX2" fmla="*/ 3170170 w 3170170"/>
                  <a:gd name="connsiteY2" fmla="*/ 2882603 h 2969689"/>
                  <a:gd name="connsiteX3" fmla="*/ 1620044 w 3170170"/>
                  <a:gd name="connsiteY3" fmla="*/ 66 h 2969689"/>
                  <a:gd name="connsiteX0" fmla="*/ 1620044 w 3170170"/>
                  <a:gd name="connsiteY0" fmla="*/ 66 h 2969689"/>
                  <a:gd name="connsiteX1" fmla="*/ 250 w 3170170"/>
                  <a:gd name="connsiteY1" fmla="*/ 2969689 h 2969689"/>
                  <a:gd name="connsiteX2" fmla="*/ 3170170 w 3170170"/>
                  <a:gd name="connsiteY2" fmla="*/ 2882603 h 2969689"/>
                  <a:gd name="connsiteX3" fmla="*/ 1620044 w 3170170"/>
                  <a:gd name="connsiteY3" fmla="*/ 66 h 2969689"/>
                  <a:gd name="connsiteX0" fmla="*/ 1620044 w 3170170"/>
                  <a:gd name="connsiteY0" fmla="*/ 66 h 2969689"/>
                  <a:gd name="connsiteX1" fmla="*/ 250 w 3170170"/>
                  <a:gd name="connsiteY1" fmla="*/ 2969689 h 2969689"/>
                  <a:gd name="connsiteX2" fmla="*/ 3170170 w 3170170"/>
                  <a:gd name="connsiteY2" fmla="*/ 2882603 h 2969689"/>
                  <a:gd name="connsiteX3" fmla="*/ 1620044 w 3170170"/>
                  <a:gd name="connsiteY3" fmla="*/ 66 h 2969689"/>
                  <a:gd name="connsiteX0" fmla="*/ 1620044 w 3170170"/>
                  <a:gd name="connsiteY0" fmla="*/ 66 h 2969689"/>
                  <a:gd name="connsiteX1" fmla="*/ 250 w 3170170"/>
                  <a:gd name="connsiteY1" fmla="*/ 2969689 h 2969689"/>
                  <a:gd name="connsiteX2" fmla="*/ 3170170 w 3170170"/>
                  <a:gd name="connsiteY2" fmla="*/ 2882603 h 2969689"/>
                  <a:gd name="connsiteX3" fmla="*/ 1620044 w 3170170"/>
                  <a:gd name="connsiteY3" fmla="*/ 66 h 2969689"/>
                  <a:gd name="connsiteX0" fmla="*/ 1620044 w 3170170"/>
                  <a:gd name="connsiteY0" fmla="*/ 66 h 2969689"/>
                  <a:gd name="connsiteX1" fmla="*/ 250 w 3170170"/>
                  <a:gd name="connsiteY1" fmla="*/ 2969689 h 2969689"/>
                  <a:gd name="connsiteX2" fmla="*/ 3170170 w 3170170"/>
                  <a:gd name="connsiteY2" fmla="*/ 2882603 h 2969689"/>
                  <a:gd name="connsiteX3" fmla="*/ 1620044 w 3170170"/>
                  <a:gd name="connsiteY3" fmla="*/ 66 h 2969689"/>
                  <a:gd name="connsiteX0" fmla="*/ 1620044 w 3170170"/>
                  <a:gd name="connsiteY0" fmla="*/ 0 h 2969623"/>
                  <a:gd name="connsiteX1" fmla="*/ 250 w 3170170"/>
                  <a:gd name="connsiteY1" fmla="*/ 2969623 h 2969623"/>
                  <a:gd name="connsiteX2" fmla="*/ 3170170 w 3170170"/>
                  <a:gd name="connsiteY2" fmla="*/ 2882537 h 2969623"/>
                  <a:gd name="connsiteX3" fmla="*/ 1620044 w 3170170"/>
                  <a:gd name="connsiteY3" fmla="*/ 0 h 2969623"/>
                  <a:gd name="connsiteX0" fmla="*/ 1619986 w 3170112"/>
                  <a:gd name="connsiteY0" fmla="*/ 0 h 2969623"/>
                  <a:gd name="connsiteX1" fmla="*/ 192 w 3170112"/>
                  <a:gd name="connsiteY1" fmla="*/ 2969623 h 2969623"/>
                  <a:gd name="connsiteX2" fmla="*/ 3170112 w 3170112"/>
                  <a:gd name="connsiteY2" fmla="*/ 2882537 h 2969623"/>
                  <a:gd name="connsiteX3" fmla="*/ 1619986 w 3170112"/>
                  <a:gd name="connsiteY3" fmla="*/ 0 h 2969623"/>
                  <a:gd name="connsiteX0" fmla="*/ 1620006 w 3170132"/>
                  <a:gd name="connsiteY0" fmla="*/ 0 h 2969623"/>
                  <a:gd name="connsiteX1" fmla="*/ 212 w 3170132"/>
                  <a:gd name="connsiteY1" fmla="*/ 2969623 h 2969623"/>
                  <a:gd name="connsiteX2" fmla="*/ 3170132 w 3170132"/>
                  <a:gd name="connsiteY2" fmla="*/ 2882537 h 2969623"/>
                  <a:gd name="connsiteX3" fmla="*/ 1620006 w 3170132"/>
                  <a:gd name="connsiteY3" fmla="*/ 0 h 2969623"/>
                  <a:gd name="connsiteX0" fmla="*/ 1620006 w 3170132"/>
                  <a:gd name="connsiteY0" fmla="*/ 0 h 2969623"/>
                  <a:gd name="connsiteX1" fmla="*/ 212 w 3170132"/>
                  <a:gd name="connsiteY1" fmla="*/ 2969623 h 2969623"/>
                  <a:gd name="connsiteX2" fmla="*/ 3170132 w 3170132"/>
                  <a:gd name="connsiteY2" fmla="*/ 2882537 h 2969623"/>
                  <a:gd name="connsiteX3" fmla="*/ 1620006 w 3170132"/>
                  <a:gd name="connsiteY3" fmla="*/ 0 h 2969623"/>
                  <a:gd name="connsiteX0" fmla="*/ 1620006 w 3170132"/>
                  <a:gd name="connsiteY0" fmla="*/ 0 h 2969623"/>
                  <a:gd name="connsiteX1" fmla="*/ 212 w 3170132"/>
                  <a:gd name="connsiteY1" fmla="*/ 2969623 h 2969623"/>
                  <a:gd name="connsiteX2" fmla="*/ 3170132 w 3170132"/>
                  <a:gd name="connsiteY2" fmla="*/ 2882537 h 2969623"/>
                  <a:gd name="connsiteX3" fmla="*/ 1620006 w 3170132"/>
                  <a:gd name="connsiteY3" fmla="*/ 0 h 2969623"/>
                  <a:gd name="connsiteX0" fmla="*/ 1620006 w 3170132"/>
                  <a:gd name="connsiteY0" fmla="*/ 0 h 2969623"/>
                  <a:gd name="connsiteX1" fmla="*/ 212 w 3170132"/>
                  <a:gd name="connsiteY1" fmla="*/ 2969623 h 2969623"/>
                  <a:gd name="connsiteX2" fmla="*/ 3170132 w 3170132"/>
                  <a:gd name="connsiteY2" fmla="*/ 2882537 h 2969623"/>
                  <a:gd name="connsiteX3" fmla="*/ 1620006 w 3170132"/>
                  <a:gd name="connsiteY3" fmla="*/ 0 h 2969623"/>
                  <a:gd name="connsiteX0" fmla="*/ 1620006 w 3170132"/>
                  <a:gd name="connsiteY0" fmla="*/ 0 h 2969623"/>
                  <a:gd name="connsiteX1" fmla="*/ 212 w 3170132"/>
                  <a:gd name="connsiteY1" fmla="*/ 2969623 h 2969623"/>
                  <a:gd name="connsiteX2" fmla="*/ 3170132 w 3170132"/>
                  <a:gd name="connsiteY2" fmla="*/ 2882537 h 2969623"/>
                  <a:gd name="connsiteX3" fmla="*/ 1620006 w 3170132"/>
                  <a:gd name="connsiteY3" fmla="*/ 0 h 2969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70132" h="2969623">
                    <a:moveTo>
                      <a:pt x="1620006" y="0"/>
                    </a:moveTo>
                    <a:cubicBezTo>
                      <a:pt x="1329056" y="442410"/>
                      <a:pt x="-19457" y="2479116"/>
                      <a:pt x="212" y="2969623"/>
                    </a:cubicBezTo>
                    <a:lnTo>
                      <a:pt x="3170132" y="2882537"/>
                    </a:lnTo>
                    <a:cubicBezTo>
                      <a:pt x="3100562" y="2397685"/>
                      <a:pt x="2047922" y="618530"/>
                      <a:pt x="1620006" y="0"/>
                    </a:cubicBezTo>
                    <a:close/>
                  </a:path>
                </a:pathLst>
              </a:custGeom>
              <a:solidFill>
                <a:srgbClr val="D2ED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9" name="object 5">
              <a:extLst>
                <a:ext uri="{FF2B5EF4-FFF2-40B4-BE49-F238E27FC236}">
                  <a16:creationId xmlns:a16="http://schemas.microsoft.com/office/drawing/2014/main" id="{5317B90A-9605-7786-D1FD-3C93BEF24C7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31927" y="2555057"/>
              <a:ext cx="3021902" cy="3022149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50352B9-F1EC-E4A0-2AEC-1B8662AD879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4214" t="34494" r="32583" b="32677"/>
          <a:stretch/>
        </p:blipFill>
        <p:spPr>
          <a:xfrm>
            <a:off x="2152891" y="2025569"/>
            <a:ext cx="2503590" cy="3036579"/>
          </a:xfrm>
          <a:prstGeom prst="rect">
            <a:avLst/>
          </a:prstGeom>
        </p:spPr>
      </p:pic>
      <p:sp>
        <p:nvSpPr>
          <p:cNvPr id="21" name="object 10">
            <a:extLst>
              <a:ext uri="{FF2B5EF4-FFF2-40B4-BE49-F238E27FC236}">
                <a16:creationId xmlns:a16="http://schemas.microsoft.com/office/drawing/2014/main" id="{920F6B0C-345F-F044-0C07-D3A717C7A7AD}"/>
              </a:ext>
            </a:extLst>
          </p:cNvPr>
          <p:cNvSpPr txBox="1"/>
          <p:nvPr/>
        </p:nvSpPr>
        <p:spPr>
          <a:xfrm>
            <a:off x="1836229" y="4550718"/>
            <a:ext cx="3228340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>
                <a:solidFill>
                  <a:srgbClr val="57B24C"/>
                </a:solidFill>
                <a:latin typeface="Meta Pro" panose="02000503040000020004" pitchFamily="2" charset="0"/>
                <a:cs typeface="Arial" panose="020B0604020202020204" pitchFamily="34" charset="0"/>
              </a:rPr>
              <a:t>Do</a:t>
            </a:r>
            <a:r>
              <a:rPr sz="2200" b="1" spc="-145">
                <a:solidFill>
                  <a:srgbClr val="57B24C"/>
                </a:solidFill>
                <a:latin typeface="Meta Pro" panose="02000503040000020004" pitchFamily="2" charset="0"/>
                <a:cs typeface="Arial" panose="020B0604020202020204" pitchFamily="34" charset="0"/>
              </a:rPr>
              <a:t> </a:t>
            </a:r>
            <a:r>
              <a:rPr sz="2200" b="1" spc="-50">
                <a:solidFill>
                  <a:srgbClr val="57B24C"/>
                </a:solidFill>
                <a:latin typeface="Meta Pro" panose="02000503040000020004" pitchFamily="2" charset="0"/>
                <a:cs typeface="Arial" panose="020B0604020202020204" pitchFamily="34" charset="0"/>
              </a:rPr>
              <a:t>you</a:t>
            </a:r>
            <a:r>
              <a:rPr sz="2200" b="1" spc="-85">
                <a:solidFill>
                  <a:srgbClr val="57B24C"/>
                </a:solidFill>
                <a:latin typeface="Meta Pro" panose="02000503040000020004" pitchFamily="2" charset="0"/>
                <a:cs typeface="Arial" panose="020B0604020202020204" pitchFamily="34" charset="0"/>
              </a:rPr>
              <a:t> </a:t>
            </a:r>
            <a:r>
              <a:rPr sz="2200" b="1" spc="-100">
                <a:solidFill>
                  <a:srgbClr val="57B24C"/>
                </a:solidFill>
                <a:latin typeface="Meta Pro" panose="02000503040000020004" pitchFamily="2" charset="0"/>
                <a:cs typeface="Arial" panose="020B0604020202020204" pitchFamily="34" charset="0"/>
              </a:rPr>
              <a:t>know</a:t>
            </a:r>
            <a:r>
              <a:rPr sz="2200" b="1" spc="-65">
                <a:solidFill>
                  <a:srgbClr val="57B24C"/>
                </a:solidFill>
                <a:latin typeface="Meta Pro" panose="02000503040000020004" pitchFamily="2" charset="0"/>
                <a:cs typeface="Arial" panose="020B0604020202020204" pitchFamily="34" charset="0"/>
              </a:rPr>
              <a:t> </a:t>
            </a:r>
            <a:r>
              <a:rPr lang="en-GB" sz="2200" b="1" spc="-85">
                <a:solidFill>
                  <a:srgbClr val="57B24C"/>
                </a:solidFill>
                <a:latin typeface="Meta Pro" panose="02000503040000020004" pitchFamily="2" charset="0"/>
                <a:cs typeface="Arial" panose="020B0604020202020204" pitchFamily="34" charset="0"/>
              </a:rPr>
              <a:t>what percentage of water can we actually use? Any guesses?</a:t>
            </a:r>
            <a:endParaRPr sz="2200">
              <a:latin typeface="Meta Pro" panose="02000503040000020004" pitchFamily="2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4C73401-F2EA-6657-54D6-BD84E55568C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4236" t="35150" r="34824" b="23936"/>
          <a:stretch/>
        </p:blipFill>
        <p:spPr>
          <a:xfrm>
            <a:off x="388029" y="2025570"/>
            <a:ext cx="2278971" cy="373297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02265BA-FD51-1789-EE15-E5C2C6A994A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4687" t="21477" r="26988" b="32693"/>
          <a:stretch/>
        </p:blipFill>
        <p:spPr>
          <a:xfrm>
            <a:off x="3792503" y="2556864"/>
            <a:ext cx="1309579" cy="12518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9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9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09171856-0687-E550-FE1E-E1D92F7575BF}"/>
              </a:ext>
            </a:extLst>
          </p:cNvPr>
          <p:cNvSpPr/>
          <p:nvPr/>
        </p:nvSpPr>
        <p:spPr>
          <a:xfrm>
            <a:off x="-2819400" y="-1606550"/>
            <a:ext cx="9249747" cy="9249747"/>
          </a:xfrm>
          <a:prstGeom prst="ellipse">
            <a:avLst/>
          </a:prstGeom>
          <a:solidFill>
            <a:srgbClr val="583D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EC904B8-8038-71C7-4077-5AF5CEC0A0B4}"/>
              </a:ext>
            </a:extLst>
          </p:cNvPr>
          <p:cNvGrpSpPr/>
          <p:nvPr/>
        </p:nvGrpSpPr>
        <p:grpSpPr>
          <a:xfrm>
            <a:off x="5564783" y="5872803"/>
            <a:ext cx="3191188" cy="959739"/>
            <a:chOff x="5564783" y="5872803"/>
            <a:chExt cx="3191188" cy="959739"/>
          </a:xfrm>
        </p:grpSpPr>
        <p:pic>
          <p:nvPicPr>
            <p:cNvPr id="17" name="object 3">
              <a:extLst>
                <a:ext uri="{FF2B5EF4-FFF2-40B4-BE49-F238E27FC236}">
                  <a16:creationId xmlns:a16="http://schemas.microsoft.com/office/drawing/2014/main" id="{CD7C937D-618E-0E77-AEB9-5D7992D88FC1}"/>
                </a:ext>
              </a:extLst>
            </p:cNvPr>
            <p:cNvPicPr/>
            <p:nvPr/>
          </p:nvPicPr>
          <p:blipFill rotWithShape="1">
            <a:blip r:embed="rId3" cstate="print"/>
            <a:srcRect l="70266" t="87591"/>
            <a:stretch/>
          </p:blipFill>
          <p:spPr>
            <a:xfrm>
              <a:off x="6144170" y="5983756"/>
              <a:ext cx="2611801" cy="848786"/>
            </a:xfrm>
            <a:prstGeom prst="rect">
              <a:avLst/>
            </a:prstGeom>
          </p:spPr>
        </p:pic>
        <p:pic>
          <p:nvPicPr>
            <p:cNvPr id="18" name="object 4">
              <a:extLst>
                <a:ext uri="{FF2B5EF4-FFF2-40B4-BE49-F238E27FC236}">
                  <a16:creationId xmlns:a16="http://schemas.microsoft.com/office/drawing/2014/main" id="{E020CF59-2349-1EEB-6064-12F889B5967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64783" y="5872803"/>
              <a:ext cx="2356434" cy="27473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E5011AA-C570-6440-6071-F97DA89FE692}"/>
              </a:ext>
            </a:extLst>
          </p:cNvPr>
          <p:cNvGrpSpPr/>
          <p:nvPr/>
        </p:nvGrpSpPr>
        <p:grpSpPr>
          <a:xfrm>
            <a:off x="5105400" y="695362"/>
            <a:ext cx="3286224" cy="4950508"/>
            <a:chOff x="5105400" y="755650"/>
            <a:chExt cx="3286224" cy="495050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991EFF5-5163-6ADF-E908-8B4C4C4B83AC}"/>
                </a:ext>
              </a:extLst>
            </p:cNvPr>
            <p:cNvGrpSpPr/>
            <p:nvPr/>
          </p:nvGrpSpPr>
          <p:grpSpPr>
            <a:xfrm>
              <a:off x="5105400" y="755650"/>
              <a:ext cx="3286224" cy="4950508"/>
              <a:chOff x="5122486" y="755650"/>
              <a:chExt cx="3286224" cy="4950508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E2E7196-FD0D-62B0-E3BB-DA309789DE37}"/>
                  </a:ext>
                </a:extLst>
              </p:cNvPr>
              <p:cNvSpPr/>
              <p:nvPr/>
            </p:nvSpPr>
            <p:spPr>
              <a:xfrm>
                <a:off x="5122486" y="2419934"/>
                <a:ext cx="3286224" cy="3286224"/>
              </a:xfrm>
              <a:prstGeom prst="ellipse">
                <a:avLst/>
              </a:prstGeom>
              <a:solidFill>
                <a:srgbClr val="D2ED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7659DC4-5B41-F336-8A4E-43FB0F4369B1}"/>
                  </a:ext>
                </a:extLst>
              </p:cNvPr>
              <p:cNvSpPr/>
              <p:nvPr/>
            </p:nvSpPr>
            <p:spPr>
              <a:xfrm>
                <a:off x="5180532" y="755650"/>
                <a:ext cx="3170132" cy="2969623"/>
              </a:xfrm>
              <a:custGeom>
                <a:avLst/>
                <a:gdLst>
                  <a:gd name="connsiteX0" fmla="*/ 1619794 w 3169920"/>
                  <a:gd name="connsiteY0" fmla="*/ 0 h 2969623"/>
                  <a:gd name="connsiteX1" fmla="*/ 0 w 3169920"/>
                  <a:gd name="connsiteY1" fmla="*/ 2969623 h 2969623"/>
                  <a:gd name="connsiteX2" fmla="*/ 3169920 w 3169920"/>
                  <a:gd name="connsiteY2" fmla="*/ 2882537 h 2969623"/>
                  <a:gd name="connsiteX3" fmla="*/ 1619794 w 3169920"/>
                  <a:gd name="connsiteY3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1619794 w 3169920"/>
                  <a:gd name="connsiteY4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1619794 w 3169920"/>
                  <a:gd name="connsiteY4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1619794 w 3169920"/>
                  <a:gd name="connsiteY4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1619794 w 3169920"/>
                  <a:gd name="connsiteY4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1619794 w 3169920"/>
                  <a:gd name="connsiteY4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1619794 w 3169920"/>
                  <a:gd name="connsiteY4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2647405 w 3169920"/>
                  <a:gd name="connsiteY4" fmla="*/ 1654629 h 2969623"/>
                  <a:gd name="connsiteX5" fmla="*/ 1619794 w 3169920"/>
                  <a:gd name="connsiteY5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2647405 w 3169920"/>
                  <a:gd name="connsiteY4" fmla="*/ 1654629 h 2969623"/>
                  <a:gd name="connsiteX5" fmla="*/ 1619794 w 3169920"/>
                  <a:gd name="connsiteY5" fmla="*/ 0 h 2969623"/>
                  <a:gd name="connsiteX0" fmla="*/ 1619794 w 3222912"/>
                  <a:gd name="connsiteY0" fmla="*/ 0 h 2969623"/>
                  <a:gd name="connsiteX1" fmla="*/ 174171 w 3222912"/>
                  <a:gd name="connsiteY1" fmla="*/ 2307772 h 2969623"/>
                  <a:gd name="connsiteX2" fmla="*/ 0 w 3222912"/>
                  <a:gd name="connsiteY2" fmla="*/ 2969623 h 2969623"/>
                  <a:gd name="connsiteX3" fmla="*/ 3169920 w 3222912"/>
                  <a:gd name="connsiteY3" fmla="*/ 2882537 h 2969623"/>
                  <a:gd name="connsiteX4" fmla="*/ 2987040 w 3222912"/>
                  <a:gd name="connsiteY4" fmla="*/ 2368732 h 2969623"/>
                  <a:gd name="connsiteX5" fmla="*/ 1619794 w 3222912"/>
                  <a:gd name="connsiteY5" fmla="*/ 0 h 2969623"/>
                  <a:gd name="connsiteX0" fmla="*/ 1619794 w 3222912"/>
                  <a:gd name="connsiteY0" fmla="*/ 0 h 2969623"/>
                  <a:gd name="connsiteX1" fmla="*/ 174171 w 3222912"/>
                  <a:gd name="connsiteY1" fmla="*/ 2307772 h 2969623"/>
                  <a:gd name="connsiteX2" fmla="*/ 0 w 3222912"/>
                  <a:gd name="connsiteY2" fmla="*/ 2969623 h 2969623"/>
                  <a:gd name="connsiteX3" fmla="*/ 3169920 w 3222912"/>
                  <a:gd name="connsiteY3" fmla="*/ 2882537 h 2969623"/>
                  <a:gd name="connsiteX4" fmla="*/ 2987040 w 3222912"/>
                  <a:gd name="connsiteY4" fmla="*/ 2368732 h 2969623"/>
                  <a:gd name="connsiteX5" fmla="*/ 1619794 w 3222912"/>
                  <a:gd name="connsiteY5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2987040 w 3169920"/>
                  <a:gd name="connsiteY4" fmla="*/ 2368732 h 2969623"/>
                  <a:gd name="connsiteX5" fmla="*/ 1619794 w 3169920"/>
                  <a:gd name="connsiteY5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2987040 w 3169920"/>
                  <a:gd name="connsiteY4" fmla="*/ 2368732 h 2969623"/>
                  <a:gd name="connsiteX5" fmla="*/ 1619794 w 3169920"/>
                  <a:gd name="connsiteY5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2987040 w 3169920"/>
                  <a:gd name="connsiteY4" fmla="*/ 2368732 h 2969623"/>
                  <a:gd name="connsiteX5" fmla="*/ 1619794 w 3169920"/>
                  <a:gd name="connsiteY5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2987040 w 3169920"/>
                  <a:gd name="connsiteY4" fmla="*/ 2368732 h 2969623"/>
                  <a:gd name="connsiteX5" fmla="*/ 1619794 w 3169920"/>
                  <a:gd name="connsiteY5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2987040 w 3169920"/>
                  <a:gd name="connsiteY4" fmla="*/ 2368732 h 2969623"/>
                  <a:gd name="connsiteX5" fmla="*/ 1619794 w 3169920"/>
                  <a:gd name="connsiteY5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2987040 w 3169920"/>
                  <a:gd name="connsiteY4" fmla="*/ 2368732 h 2969623"/>
                  <a:gd name="connsiteX5" fmla="*/ 1619794 w 3169920"/>
                  <a:gd name="connsiteY5" fmla="*/ 0 h 2969623"/>
                  <a:gd name="connsiteX0" fmla="*/ 1619794 w 3169920"/>
                  <a:gd name="connsiteY0" fmla="*/ 0 h 2969623"/>
                  <a:gd name="connsiteX1" fmla="*/ 174171 w 3169920"/>
                  <a:gd name="connsiteY1" fmla="*/ 2307772 h 2969623"/>
                  <a:gd name="connsiteX2" fmla="*/ 0 w 3169920"/>
                  <a:gd name="connsiteY2" fmla="*/ 2969623 h 2969623"/>
                  <a:gd name="connsiteX3" fmla="*/ 3169920 w 3169920"/>
                  <a:gd name="connsiteY3" fmla="*/ 2882537 h 2969623"/>
                  <a:gd name="connsiteX4" fmla="*/ 2987040 w 3169920"/>
                  <a:gd name="connsiteY4" fmla="*/ 2368732 h 2969623"/>
                  <a:gd name="connsiteX5" fmla="*/ 1619794 w 3169920"/>
                  <a:gd name="connsiteY5" fmla="*/ 0 h 2969623"/>
                  <a:gd name="connsiteX0" fmla="*/ 1651706 w 3201832"/>
                  <a:gd name="connsiteY0" fmla="*/ 0 h 2969623"/>
                  <a:gd name="connsiteX1" fmla="*/ 31912 w 3201832"/>
                  <a:gd name="connsiteY1" fmla="*/ 2969623 h 2969623"/>
                  <a:gd name="connsiteX2" fmla="*/ 3201832 w 3201832"/>
                  <a:gd name="connsiteY2" fmla="*/ 2882537 h 2969623"/>
                  <a:gd name="connsiteX3" fmla="*/ 3018952 w 3201832"/>
                  <a:gd name="connsiteY3" fmla="*/ 2368732 h 2969623"/>
                  <a:gd name="connsiteX4" fmla="*/ 1651706 w 3201832"/>
                  <a:gd name="connsiteY4" fmla="*/ 0 h 2969623"/>
                  <a:gd name="connsiteX0" fmla="*/ 1619794 w 3169920"/>
                  <a:gd name="connsiteY0" fmla="*/ 0 h 2969623"/>
                  <a:gd name="connsiteX1" fmla="*/ 0 w 3169920"/>
                  <a:gd name="connsiteY1" fmla="*/ 2969623 h 2969623"/>
                  <a:gd name="connsiteX2" fmla="*/ 3169920 w 3169920"/>
                  <a:gd name="connsiteY2" fmla="*/ 2882537 h 2969623"/>
                  <a:gd name="connsiteX3" fmla="*/ 2987040 w 3169920"/>
                  <a:gd name="connsiteY3" fmla="*/ 2368732 h 2969623"/>
                  <a:gd name="connsiteX4" fmla="*/ 1619794 w 3169920"/>
                  <a:gd name="connsiteY4" fmla="*/ 0 h 2969623"/>
                  <a:gd name="connsiteX0" fmla="*/ 1619794 w 3169920"/>
                  <a:gd name="connsiteY0" fmla="*/ 0 h 2969623"/>
                  <a:gd name="connsiteX1" fmla="*/ 0 w 3169920"/>
                  <a:gd name="connsiteY1" fmla="*/ 2969623 h 2969623"/>
                  <a:gd name="connsiteX2" fmla="*/ 3169920 w 3169920"/>
                  <a:gd name="connsiteY2" fmla="*/ 2882537 h 2969623"/>
                  <a:gd name="connsiteX3" fmla="*/ 2987040 w 3169920"/>
                  <a:gd name="connsiteY3" fmla="*/ 2368732 h 2969623"/>
                  <a:gd name="connsiteX4" fmla="*/ 1619794 w 3169920"/>
                  <a:gd name="connsiteY4" fmla="*/ 0 h 2969623"/>
                  <a:gd name="connsiteX0" fmla="*/ 1620044 w 3170170"/>
                  <a:gd name="connsiteY0" fmla="*/ 0 h 2969623"/>
                  <a:gd name="connsiteX1" fmla="*/ 250 w 3170170"/>
                  <a:gd name="connsiteY1" fmla="*/ 2969623 h 2969623"/>
                  <a:gd name="connsiteX2" fmla="*/ 3170170 w 3170170"/>
                  <a:gd name="connsiteY2" fmla="*/ 2882537 h 2969623"/>
                  <a:gd name="connsiteX3" fmla="*/ 2987290 w 3170170"/>
                  <a:gd name="connsiteY3" fmla="*/ 2368732 h 2969623"/>
                  <a:gd name="connsiteX4" fmla="*/ 1620044 w 3170170"/>
                  <a:gd name="connsiteY4" fmla="*/ 0 h 2969623"/>
                  <a:gd name="connsiteX0" fmla="*/ 1620044 w 3206838"/>
                  <a:gd name="connsiteY0" fmla="*/ 65 h 2969688"/>
                  <a:gd name="connsiteX1" fmla="*/ 250 w 3206838"/>
                  <a:gd name="connsiteY1" fmla="*/ 2969688 h 2969688"/>
                  <a:gd name="connsiteX2" fmla="*/ 3170170 w 3206838"/>
                  <a:gd name="connsiteY2" fmla="*/ 2882602 h 2969688"/>
                  <a:gd name="connsiteX3" fmla="*/ 1620044 w 3206838"/>
                  <a:gd name="connsiteY3" fmla="*/ 65 h 2969688"/>
                  <a:gd name="connsiteX0" fmla="*/ 1620044 w 3170170"/>
                  <a:gd name="connsiteY0" fmla="*/ 66 h 2969689"/>
                  <a:gd name="connsiteX1" fmla="*/ 250 w 3170170"/>
                  <a:gd name="connsiteY1" fmla="*/ 2969689 h 2969689"/>
                  <a:gd name="connsiteX2" fmla="*/ 3170170 w 3170170"/>
                  <a:gd name="connsiteY2" fmla="*/ 2882603 h 2969689"/>
                  <a:gd name="connsiteX3" fmla="*/ 1620044 w 3170170"/>
                  <a:gd name="connsiteY3" fmla="*/ 66 h 2969689"/>
                  <a:gd name="connsiteX0" fmla="*/ 1620044 w 3170170"/>
                  <a:gd name="connsiteY0" fmla="*/ 66 h 2969689"/>
                  <a:gd name="connsiteX1" fmla="*/ 250 w 3170170"/>
                  <a:gd name="connsiteY1" fmla="*/ 2969689 h 2969689"/>
                  <a:gd name="connsiteX2" fmla="*/ 3170170 w 3170170"/>
                  <a:gd name="connsiteY2" fmla="*/ 2882603 h 2969689"/>
                  <a:gd name="connsiteX3" fmla="*/ 1620044 w 3170170"/>
                  <a:gd name="connsiteY3" fmla="*/ 66 h 2969689"/>
                  <a:gd name="connsiteX0" fmla="*/ 1620044 w 3170170"/>
                  <a:gd name="connsiteY0" fmla="*/ 66 h 2969689"/>
                  <a:gd name="connsiteX1" fmla="*/ 250 w 3170170"/>
                  <a:gd name="connsiteY1" fmla="*/ 2969689 h 2969689"/>
                  <a:gd name="connsiteX2" fmla="*/ 3170170 w 3170170"/>
                  <a:gd name="connsiteY2" fmla="*/ 2882603 h 2969689"/>
                  <a:gd name="connsiteX3" fmla="*/ 1620044 w 3170170"/>
                  <a:gd name="connsiteY3" fmla="*/ 66 h 2969689"/>
                  <a:gd name="connsiteX0" fmla="*/ 1620044 w 3170170"/>
                  <a:gd name="connsiteY0" fmla="*/ 66 h 2969689"/>
                  <a:gd name="connsiteX1" fmla="*/ 250 w 3170170"/>
                  <a:gd name="connsiteY1" fmla="*/ 2969689 h 2969689"/>
                  <a:gd name="connsiteX2" fmla="*/ 3170170 w 3170170"/>
                  <a:gd name="connsiteY2" fmla="*/ 2882603 h 2969689"/>
                  <a:gd name="connsiteX3" fmla="*/ 1620044 w 3170170"/>
                  <a:gd name="connsiteY3" fmla="*/ 66 h 2969689"/>
                  <a:gd name="connsiteX0" fmla="*/ 1620044 w 3170170"/>
                  <a:gd name="connsiteY0" fmla="*/ 66 h 2969689"/>
                  <a:gd name="connsiteX1" fmla="*/ 250 w 3170170"/>
                  <a:gd name="connsiteY1" fmla="*/ 2969689 h 2969689"/>
                  <a:gd name="connsiteX2" fmla="*/ 3170170 w 3170170"/>
                  <a:gd name="connsiteY2" fmla="*/ 2882603 h 2969689"/>
                  <a:gd name="connsiteX3" fmla="*/ 1620044 w 3170170"/>
                  <a:gd name="connsiteY3" fmla="*/ 66 h 2969689"/>
                  <a:gd name="connsiteX0" fmla="*/ 1620044 w 3170170"/>
                  <a:gd name="connsiteY0" fmla="*/ 66 h 2969689"/>
                  <a:gd name="connsiteX1" fmla="*/ 250 w 3170170"/>
                  <a:gd name="connsiteY1" fmla="*/ 2969689 h 2969689"/>
                  <a:gd name="connsiteX2" fmla="*/ 3170170 w 3170170"/>
                  <a:gd name="connsiteY2" fmla="*/ 2882603 h 2969689"/>
                  <a:gd name="connsiteX3" fmla="*/ 1620044 w 3170170"/>
                  <a:gd name="connsiteY3" fmla="*/ 66 h 2969689"/>
                  <a:gd name="connsiteX0" fmla="*/ 1620044 w 3170170"/>
                  <a:gd name="connsiteY0" fmla="*/ 0 h 2969623"/>
                  <a:gd name="connsiteX1" fmla="*/ 250 w 3170170"/>
                  <a:gd name="connsiteY1" fmla="*/ 2969623 h 2969623"/>
                  <a:gd name="connsiteX2" fmla="*/ 3170170 w 3170170"/>
                  <a:gd name="connsiteY2" fmla="*/ 2882537 h 2969623"/>
                  <a:gd name="connsiteX3" fmla="*/ 1620044 w 3170170"/>
                  <a:gd name="connsiteY3" fmla="*/ 0 h 2969623"/>
                  <a:gd name="connsiteX0" fmla="*/ 1619986 w 3170112"/>
                  <a:gd name="connsiteY0" fmla="*/ 0 h 2969623"/>
                  <a:gd name="connsiteX1" fmla="*/ 192 w 3170112"/>
                  <a:gd name="connsiteY1" fmla="*/ 2969623 h 2969623"/>
                  <a:gd name="connsiteX2" fmla="*/ 3170112 w 3170112"/>
                  <a:gd name="connsiteY2" fmla="*/ 2882537 h 2969623"/>
                  <a:gd name="connsiteX3" fmla="*/ 1619986 w 3170112"/>
                  <a:gd name="connsiteY3" fmla="*/ 0 h 2969623"/>
                  <a:gd name="connsiteX0" fmla="*/ 1620006 w 3170132"/>
                  <a:gd name="connsiteY0" fmla="*/ 0 h 2969623"/>
                  <a:gd name="connsiteX1" fmla="*/ 212 w 3170132"/>
                  <a:gd name="connsiteY1" fmla="*/ 2969623 h 2969623"/>
                  <a:gd name="connsiteX2" fmla="*/ 3170132 w 3170132"/>
                  <a:gd name="connsiteY2" fmla="*/ 2882537 h 2969623"/>
                  <a:gd name="connsiteX3" fmla="*/ 1620006 w 3170132"/>
                  <a:gd name="connsiteY3" fmla="*/ 0 h 2969623"/>
                  <a:gd name="connsiteX0" fmla="*/ 1620006 w 3170132"/>
                  <a:gd name="connsiteY0" fmla="*/ 0 h 2969623"/>
                  <a:gd name="connsiteX1" fmla="*/ 212 w 3170132"/>
                  <a:gd name="connsiteY1" fmla="*/ 2969623 h 2969623"/>
                  <a:gd name="connsiteX2" fmla="*/ 3170132 w 3170132"/>
                  <a:gd name="connsiteY2" fmla="*/ 2882537 h 2969623"/>
                  <a:gd name="connsiteX3" fmla="*/ 1620006 w 3170132"/>
                  <a:gd name="connsiteY3" fmla="*/ 0 h 2969623"/>
                  <a:gd name="connsiteX0" fmla="*/ 1620006 w 3170132"/>
                  <a:gd name="connsiteY0" fmla="*/ 0 h 2969623"/>
                  <a:gd name="connsiteX1" fmla="*/ 212 w 3170132"/>
                  <a:gd name="connsiteY1" fmla="*/ 2969623 h 2969623"/>
                  <a:gd name="connsiteX2" fmla="*/ 3170132 w 3170132"/>
                  <a:gd name="connsiteY2" fmla="*/ 2882537 h 2969623"/>
                  <a:gd name="connsiteX3" fmla="*/ 1620006 w 3170132"/>
                  <a:gd name="connsiteY3" fmla="*/ 0 h 2969623"/>
                  <a:gd name="connsiteX0" fmla="*/ 1620006 w 3170132"/>
                  <a:gd name="connsiteY0" fmla="*/ 0 h 2969623"/>
                  <a:gd name="connsiteX1" fmla="*/ 212 w 3170132"/>
                  <a:gd name="connsiteY1" fmla="*/ 2969623 h 2969623"/>
                  <a:gd name="connsiteX2" fmla="*/ 3170132 w 3170132"/>
                  <a:gd name="connsiteY2" fmla="*/ 2882537 h 2969623"/>
                  <a:gd name="connsiteX3" fmla="*/ 1620006 w 3170132"/>
                  <a:gd name="connsiteY3" fmla="*/ 0 h 2969623"/>
                  <a:gd name="connsiteX0" fmla="*/ 1620006 w 3170132"/>
                  <a:gd name="connsiteY0" fmla="*/ 0 h 2969623"/>
                  <a:gd name="connsiteX1" fmla="*/ 212 w 3170132"/>
                  <a:gd name="connsiteY1" fmla="*/ 2969623 h 2969623"/>
                  <a:gd name="connsiteX2" fmla="*/ 3170132 w 3170132"/>
                  <a:gd name="connsiteY2" fmla="*/ 2882537 h 2969623"/>
                  <a:gd name="connsiteX3" fmla="*/ 1620006 w 3170132"/>
                  <a:gd name="connsiteY3" fmla="*/ 0 h 2969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70132" h="2969623">
                    <a:moveTo>
                      <a:pt x="1620006" y="0"/>
                    </a:moveTo>
                    <a:cubicBezTo>
                      <a:pt x="1329056" y="442410"/>
                      <a:pt x="-19457" y="2479116"/>
                      <a:pt x="212" y="2969623"/>
                    </a:cubicBezTo>
                    <a:lnTo>
                      <a:pt x="3170132" y="2882537"/>
                    </a:lnTo>
                    <a:cubicBezTo>
                      <a:pt x="3100562" y="2397685"/>
                      <a:pt x="2047922" y="618530"/>
                      <a:pt x="1620006" y="0"/>
                    </a:cubicBezTo>
                    <a:close/>
                  </a:path>
                </a:pathLst>
              </a:custGeom>
              <a:solidFill>
                <a:srgbClr val="D2EDF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9" name="object 5">
              <a:extLst>
                <a:ext uri="{FF2B5EF4-FFF2-40B4-BE49-F238E27FC236}">
                  <a16:creationId xmlns:a16="http://schemas.microsoft.com/office/drawing/2014/main" id="{5317B90A-9605-7786-D1FD-3C93BEF24C7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31927" y="2555057"/>
              <a:ext cx="3021902" cy="3022149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E23A57F-10C6-4721-6D55-5641BBD9023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7881" t="21992" r="40311" b="33520"/>
          <a:stretch/>
        </p:blipFill>
        <p:spPr>
          <a:xfrm>
            <a:off x="2278025" y="-274931"/>
            <a:ext cx="2537682" cy="722257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90172" y="1020038"/>
            <a:ext cx="2613334" cy="16523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10650" b="1" spc="-15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only</a:t>
            </a:r>
            <a:endParaRPr sz="10650" spc="-150">
              <a:latin typeface="Meta Pro" panose="02000503040000020004" pitchFamily="2" charset="0"/>
              <a:cs typeface="Trebuchet M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B59A40-5777-818F-FAA3-6F43A9BCCF5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3539" t="33494" r="31197" b="32740"/>
          <a:stretch/>
        </p:blipFill>
        <p:spPr>
          <a:xfrm>
            <a:off x="890171" y="2494769"/>
            <a:ext cx="2386984" cy="30221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EB73B8-6BE2-6347-CEA2-5AAF7A92291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4687" t="21477" r="26988" b="32693"/>
          <a:stretch/>
        </p:blipFill>
        <p:spPr>
          <a:xfrm>
            <a:off x="2512823" y="2648557"/>
            <a:ext cx="1981365" cy="189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9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44020"/>
          </a:xfrm>
          <a:custGeom>
            <a:avLst/>
            <a:gdLst/>
            <a:ahLst/>
            <a:cxnLst/>
            <a:rect l="l" t="t" r="r" b="b"/>
            <a:pathLst>
              <a:path w="9131300" h="6827520">
                <a:moveTo>
                  <a:pt x="9131287" y="0"/>
                </a:moveTo>
                <a:lnTo>
                  <a:pt x="0" y="0"/>
                </a:lnTo>
                <a:lnTo>
                  <a:pt x="0" y="6827304"/>
                </a:lnTo>
                <a:lnTo>
                  <a:pt x="9131287" y="6827304"/>
                </a:lnTo>
                <a:lnTo>
                  <a:pt x="9131287" y="0"/>
                </a:lnTo>
                <a:close/>
              </a:path>
            </a:pathLst>
          </a:custGeom>
          <a:solidFill>
            <a:srgbClr val="40AD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3">
            <a:extLst>
              <a:ext uri="{FF2B5EF4-FFF2-40B4-BE49-F238E27FC236}">
                <a16:creationId xmlns:a16="http://schemas.microsoft.com/office/drawing/2014/main" id="{BDF5F212-B49F-7D41-4380-F16FD97BF9C1}"/>
              </a:ext>
            </a:extLst>
          </p:cNvPr>
          <p:cNvGrpSpPr/>
          <p:nvPr/>
        </p:nvGrpSpPr>
        <p:grpSpPr>
          <a:xfrm>
            <a:off x="0" y="0"/>
            <a:ext cx="9144000" cy="6657340"/>
            <a:chOff x="0" y="0"/>
            <a:chExt cx="9144000" cy="6657340"/>
          </a:xfrm>
        </p:grpSpPr>
        <p:pic>
          <p:nvPicPr>
            <p:cNvPr id="29" name="object 4">
              <a:extLst>
                <a:ext uri="{FF2B5EF4-FFF2-40B4-BE49-F238E27FC236}">
                  <a16:creationId xmlns:a16="http://schemas.microsoft.com/office/drawing/2014/main" id="{90923582-695A-035B-1E7C-1DB77A3FA26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49799" y="6127202"/>
              <a:ext cx="2434198" cy="529774"/>
            </a:xfrm>
            <a:prstGeom prst="rect">
              <a:avLst/>
            </a:prstGeom>
          </p:spPr>
        </p:pic>
        <p:pic>
          <p:nvPicPr>
            <p:cNvPr id="30" name="object 5">
              <a:extLst>
                <a:ext uri="{FF2B5EF4-FFF2-40B4-BE49-F238E27FC236}">
                  <a16:creationId xmlns:a16="http://schemas.microsoft.com/office/drawing/2014/main" id="{CBBDE21C-E5FE-43BB-E865-7169F961138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3999" cy="6342593"/>
            </a:xfrm>
            <a:prstGeom prst="rect">
              <a:avLst/>
            </a:prstGeom>
          </p:spPr>
        </p:pic>
        <p:sp>
          <p:nvSpPr>
            <p:cNvPr id="31" name="object 6">
              <a:extLst>
                <a:ext uri="{FF2B5EF4-FFF2-40B4-BE49-F238E27FC236}">
                  <a16:creationId xmlns:a16="http://schemas.microsoft.com/office/drawing/2014/main" id="{6D6A7DCD-E36A-98D5-2CD7-8BE72D304CCA}"/>
                </a:ext>
              </a:extLst>
            </p:cNvPr>
            <p:cNvSpPr/>
            <p:nvPr/>
          </p:nvSpPr>
          <p:spPr>
            <a:xfrm>
              <a:off x="2237669" y="2418713"/>
              <a:ext cx="2952750" cy="1390015"/>
            </a:xfrm>
            <a:custGeom>
              <a:avLst/>
              <a:gdLst/>
              <a:ahLst/>
              <a:cxnLst/>
              <a:rect l="l" t="t" r="r" b="b"/>
              <a:pathLst>
                <a:path w="2952750" h="1390014">
                  <a:moveTo>
                    <a:pt x="204785" y="0"/>
                  </a:moveTo>
                  <a:lnTo>
                    <a:pt x="161016" y="16903"/>
                  </a:lnTo>
                  <a:lnTo>
                    <a:pt x="120129" y="39320"/>
                  </a:lnTo>
                  <a:lnTo>
                    <a:pt x="80824" y="64768"/>
                  </a:lnTo>
                  <a:lnTo>
                    <a:pt x="41802" y="90767"/>
                  </a:lnTo>
                  <a:lnTo>
                    <a:pt x="1763" y="114833"/>
                  </a:lnTo>
                  <a:lnTo>
                    <a:pt x="275" y="130360"/>
                  </a:lnTo>
                  <a:lnTo>
                    <a:pt x="0" y="145994"/>
                  </a:lnTo>
                  <a:lnTo>
                    <a:pt x="1936" y="161373"/>
                  </a:lnTo>
                  <a:lnTo>
                    <a:pt x="7085" y="176136"/>
                  </a:lnTo>
                  <a:lnTo>
                    <a:pt x="26210" y="156886"/>
                  </a:lnTo>
                  <a:lnTo>
                    <a:pt x="45632" y="137952"/>
                  </a:lnTo>
                  <a:lnTo>
                    <a:pt x="64945" y="118920"/>
                  </a:lnTo>
                  <a:lnTo>
                    <a:pt x="83742" y="99377"/>
                  </a:lnTo>
                  <a:lnTo>
                    <a:pt x="111347" y="71419"/>
                  </a:lnTo>
                  <a:lnTo>
                    <a:pt x="140763" y="45402"/>
                  </a:lnTo>
                  <a:lnTo>
                    <a:pt x="171930" y="21528"/>
                  </a:lnTo>
                  <a:lnTo>
                    <a:pt x="204785" y="0"/>
                  </a:lnTo>
                  <a:close/>
                </a:path>
                <a:path w="2952750" h="1390014">
                  <a:moveTo>
                    <a:pt x="684058" y="187578"/>
                  </a:moveTo>
                  <a:lnTo>
                    <a:pt x="668087" y="196473"/>
                  </a:lnTo>
                  <a:lnTo>
                    <a:pt x="619987" y="222719"/>
                  </a:lnTo>
                  <a:lnTo>
                    <a:pt x="595382" y="238421"/>
                  </a:lnTo>
                  <a:lnTo>
                    <a:pt x="572627" y="256627"/>
                  </a:lnTo>
                  <a:lnTo>
                    <a:pt x="551240" y="276506"/>
                  </a:lnTo>
                  <a:lnTo>
                    <a:pt x="530744" y="297230"/>
                  </a:lnTo>
                  <a:lnTo>
                    <a:pt x="531775" y="306133"/>
                  </a:lnTo>
                  <a:lnTo>
                    <a:pt x="532839" y="315048"/>
                  </a:lnTo>
                  <a:lnTo>
                    <a:pt x="533951" y="323973"/>
                  </a:lnTo>
                  <a:lnTo>
                    <a:pt x="535125" y="332905"/>
                  </a:lnTo>
                  <a:lnTo>
                    <a:pt x="553631" y="316987"/>
                  </a:lnTo>
                  <a:lnTo>
                    <a:pt x="571785" y="300661"/>
                  </a:lnTo>
                  <a:lnTo>
                    <a:pt x="589352" y="283718"/>
                  </a:lnTo>
                  <a:lnTo>
                    <a:pt x="625127" y="245902"/>
                  </a:lnTo>
                  <a:lnTo>
                    <a:pt x="644861" y="226550"/>
                  </a:lnTo>
                  <a:lnTo>
                    <a:pt x="664702" y="207305"/>
                  </a:lnTo>
                  <a:lnTo>
                    <a:pt x="684058" y="187578"/>
                  </a:lnTo>
                  <a:close/>
                </a:path>
                <a:path w="2952750" h="1390014">
                  <a:moveTo>
                    <a:pt x="1968282" y="1006627"/>
                  </a:moveTo>
                  <a:lnTo>
                    <a:pt x="1964441" y="1012685"/>
                  </a:lnTo>
                  <a:lnTo>
                    <a:pt x="1960681" y="1018836"/>
                  </a:lnTo>
                  <a:lnTo>
                    <a:pt x="1957616" y="1025281"/>
                  </a:lnTo>
                  <a:lnTo>
                    <a:pt x="1955861" y="1032217"/>
                  </a:lnTo>
                  <a:lnTo>
                    <a:pt x="1960269" y="1048649"/>
                  </a:lnTo>
                  <a:lnTo>
                    <a:pt x="1965407" y="1064868"/>
                  </a:lnTo>
                  <a:lnTo>
                    <a:pt x="1971004" y="1080950"/>
                  </a:lnTo>
                  <a:lnTo>
                    <a:pt x="1977528" y="1099007"/>
                  </a:lnTo>
                  <a:lnTo>
                    <a:pt x="1980245" y="1099896"/>
                  </a:lnTo>
                  <a:lnTo>
                    <a:pt x="1985668" y="1101724"/>
                  </a:lnTo>
                  <a:lnTo>
                    <a:pt x="1988386" y="1102613"/>
                  </a:lnTo>
                  <a:lnTo>
                    <a:pt x="2008289" y="1087897"/>
                  </a:lnTo>
                  <a:lnTo>
                    <a:pt x="2014967" y="1083030"/>
                  </a:lnTo>
                  <a:lnTo>
                    <a:pt x="2008071" y="1061618"/>
                  </a:lnTo>
                  <a:lnTo>
                    <a:pt x="1999331" y="1047062"/>
                  </a:lnTo>
                  <a:lnTo>
                    <a:pt x="1989000" y="1033575"/>
                  </a:lnTo>
                  <a:lnTo>
                    <a:pt x="1978258" y="1020361"/>
                  </a:lnTo>
                  <a:lnTo>
                    <a:pt x="1968282" y="1006627"/>
                  </a:lnTo>
                  <a:close/>
                </a:path>
                <a:path w="2952750" h="1390014">
                  <a:moveTo>
                    <a:pt x="1983319" y="1117498"/>
                  </a:moveTo>
                  <a:lnTo>
                    <a:pt x="1999829" y="1152944"/>
                  </a:lnTo>
                  <a:lnTo>
                    <a:pt x="2012943" y="1156957"/>
                  </a:lnTo>
                  <a:lnTo>
                    <a:pt x="2019476" y="1159087"/>
                  </a:lnTo>
                  <a:lnTo>
                    <a:pt x="2025991" y="1161351"/>
                  </a:lnTo>
                  <a:lnTo>
                    <a:pt x="2026673" y="1149032"/>
                  </a:lnTo>
                  <a:lnTo>
                    <a:pt x="2027148" y="1141993"/>
                  </a:lnTo>
                  <a:lnTo>
                    <a:pt x="2027655" y="1135557"/>
                  </a:lnTo>
                  <a:lnTo>
                    <a:pt x="2016618" y="1130873"/>
                  </a:lnTo>
                  <a:lnTo>
                    <a:pt x="1983319" y="1117498"/>
                  </a:lnTo>
                  <a:close/>
                </a:path>
                <a:path w="2952750" h="1390014">
                  <a:moveTo>
                    <a:pt x="2691992" y="1283347"/>
                  </a:moveTo>
                  <a:lnTo>
                    <a:pt x="2688531" y="1288719"/>
                  </a:lnTo>
                  <a:lnTo>
                    <a:pt x="2685110" y="1294106"/>
                  </a:lnTo>
                  <a:lnTo>
                    <a:pt x="2678314" y="1304912"/>
                  </a:lnTo>
                  <a:lnTo>
                    <a:pt x="2680997" y="1313929"/>
                  </a:lnTo>
                  <a:lnTo>
                    <a:pt x="2683714" y="1322954"/>
                  </a:lnTo>
                  <a:lnTo>
                    <a:pt x="2686550" y="1331953"/>
                  </a:lnTo>
                  <a:lnTo>
                    <a:pt x="2689591" y="1340891"/>
                  </a:lnTo>
                  <a:lnTo>
                    <a:pt x="2697529" y="1341513"/>
                  </a:lnTo>
                  <a:lnTo>
                    <a:pt x="2702063" y="1335557"/>
                  </a:lnTo>
                  <a:lnTo>
                    <a:pt x="2706457" y="1329448"/>
                  </a:lnTo>
                  <a:lnTo>
                    <a:pt x="2710940" y="1323441"/>
                  </a:lnTo>
                  <a:lnTo>
                    <a:pt x="2710216" y="1321142"/>
                  </a:lnTo>
                  <a:lnTo>
                    <a:pt x="2708705" y="1316608"/>
                  </a:lnTo>
                  <a:lnTo>
                    <a:pt x="2707968" y="1314310"/>
                  </a:lnTo>
                  <a:lnTo>
                    <a:pt x="2704166" y="1306459"/>
                  </a:lnTo>
                  <a:lnTo>
                    <a:pt x="2700099" y="1298748"/>
                  </a:lnTo>
                  <a:lnTo>
                    <a:pt x="2695972" y="1291077"/>
                  </a:lnTo>
                  <a:lnTo>
                    <a:pt x="2691992" y="1283347"/>
                  </a:lnTo>
                  <a:close/>
                </a:path>
                <a:path w="2952750" h="1390014">
                  <a:moveTo>
                    <a:pt x="2674021" y="1294256"/>
                  </a:moveTo>
                  <a:lnTo>
                    <a:pt x="2659794" y="1301077"/>
                  </a:lnTo>
                  <a:lnTo>
                    <a:pt x="2645330" y="1307590"/>
                  </a:lnTo>
                  <a:lnTo>
                    <a:pt x="2631492" y="1315072"/>
                  </a:lnTo>
                  <a:lnTo>
                    <a:pt x="2619144" y="1324800"/>
                  </a:lnTo>
                  <a:lnTo>
                    <a:pt x="2633191" y="1328196"/>
                  </a:lnTo>
                  <a:lnTo>
                    <a:pt x="2647389" y="1331429"/>
                  </a:lnTo>
                  <a:lnTo>
                    <a:pt x="2654313" y="1322342"/>
                  </a:lnTo>
                  <a:lnTo>
                    <a:pt x="2661100" y="1313138"/>
                  </a:lnTo>
                  <a:lnTo>
                    <a:pt x="2667690" y="1303787"/>
                  </a:lnTo>
                  <a:lnTo>
                    <a:pt x="2674021" y="1294256"/>
                  </a:lnTo>
                  <a:close/>
                </a:path>
                <a:path w="2952750" h="1390014">
                  <a:moveTo>
                    <a:pt x="2908654" y="1336916"/>
                  </a:moveTo>
                  <a:lnTo>
                    <a:pt x="2912044" y="1348460"/>
                  </a:lnTo>
                  <a:lnTo>
                    <a:pt x="2910635" y="1353362"/>
                  </a:lnTo>
                  <a:lnTo>
                    <a:pt x="2913154" y="1361236"/>
                  </a:lnTo>
                  <a:lnTo>
                    <a:pt x="2915942" y="1369026"/>
                  </a:lnTo>
                  <a:lnTo>
                    <a:pt x="2919013" y="1376728"/>
                  </a:lnTo>
                  <a:lnTo>
                    <a:pt x="2922382" y="1384338"/>
                  </a:lnTo>
                  <a:lnTo>
                    <a:pt x="2927919" y="1388300"/>
                  </a:lnTo>
                  <a:lnTo>
                    <a:pt x="2929748" y="1389659"/>
                  </a:lnTo>
                  <a:lnTo>
                    <a:pt x="2952507" y="1366634"/>
                  </a:lnTo>
                  <a:lnTo>
                    <a:pt x="2943678" y="1359433"/>
                  </a:lnTo>
                  <a:lnTo>
                    <a:pt x="2934958" y="1352070"/>
                  </a:lnTo>
                  <a:lnTo>
                    <a:pt x="2926110" y="1344874"/>
                  </a:lnTo>
                  <a:lnTo>
                    <a:pt x="2916896" y="1338173"/>
                  </a:lnTo>
                  <a:lnTo>
                    <a:pt x="2908654" y="1336916"/>
                  </a:lnTo>
                  <a:close/>
                </a:path>
              </a:pathLst>
            </a:custGeom>
            <a:solidFill>
              <a:srgbClr val="E893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7">
              <a:extLst>
                <a:ext uri="{FF2B5EF4-FFF2-40B4-BE49-F238E27FC236}">
                  <a16:creationId xmlns:a16="http://schemas.microsoft.com/office/drawing/2014/main" id="{37455832-4672-BDDD-3877-9830F80E7B41}"/>
                </a:ext>
              </a:extLst>
            </p:cNvPr>
            <p:cNvSpPr/>
            <p:nvPr/>
          </p:nvSpPr>
          <p:spPr>
            <a:xfrm>
              <a:off x="469308" y="2450820"/>
              <a:ext cx="17780" cy="13970"/>
            </a:xfrm>
            <a:custGeom>
              <a:avLst/>
              <a:gdLst/>
              <a:ahLst/>
              <a:cxnLst/>
              <a:rect l="l" t="t" r="r" b="b"/>
              <a:pathLst>
                <a:path w="17779" h="13969">
                  <a:moveTo>
                    <a:pt x="5931" y="0"/>
                  </a:moveTo>
                  <a:lnTo>
                    <a:pt x="0" y="323"/>
                  </a:lnTo>
                  <a:lnTo>
                    <a:pt x="923" y="6093"/>
                  </a:lnTo>
                  <a:lnTo>
                    <a:pt x="5275" y="10878"/>
                  </a:lnTo>
                  <a:lnTo>
                    <a:pt x="11310" y="13637"/>
                  </a:lnTo>
                  <a:lnTo>
                    <a:pt x="17284" y="13328"/>
                  </a:lnTo>
                  <a:lnTo>
                    <a:pt x="16346" y="7572"/>
                  </a:lnTo>
                  <a:lnTo>
                    <a:pt x="11971" y="2773"/>
                  </a:lnTo>
                  <a:lnTo>
                    <a:pt x="5931" y="0"/>
                  </a:lnTo>
                  <a:close/>
                </a:path>
              </a:pathLst>
            </a:custGeom>
            <a:solidFill>
              <a:srgbClr val="422D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8">
              <a:extLst>
                <a:ext uri="{FF2B5EF4-FFF2-40B4-BE49-F238E27FC236}">
                  <a16:creationId xmlns:a16="http://schemas.microsoft.com/office/drawing/2014/main" id="{CF849219-BA6C-8132-035D-D35B08BCBD1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7481" y="2446426"/>
              <a:ext cx="5504163" cy="3761724"/>
            </a:xfrm>
            <a:prstGeom prst="rect">
              <a:avLst/>
            </a:prstGeom>
          </p:spPr>
        </p:pic>
        <p:sp>
          <p:nvSpPr>
            <p:cNvPr id="34" name="object 9">
              <a:extLst>
                <a:ext uri="{FF2B5EF4-FFF2-40B4-BE49-F238E27FC236}">
                  <a16:creationId xmlns:a16="http://schemas.microsoft.com/office/drawing/2014/main" id="{3E71BCC5-3C99-0723-B27F-E1AFA48F9CEB}"/>
                </a:ext>
              </a:extLst>
            </p:cNvPr>
            <p:cNvSpPr/>
            <p:nvPr/>
          </p:nvSpPr>
          <p:spPr>
            <a:xfrm>
              <a:off x="972597" y="2864303"/>
              <a:ext cx="4236720" cy="951230"/>
            </a:xfrm>
            <a:custGeom>
              <a:avLst/>
              <a:gdLst/>
              <a:ahLst/>
              <a:cxnLst/>
              <a:rect l="l" t="t" r="r" b="b"/>
              <a:pathLst>
                <a:path w="4236720" h="951229">
                  <a:moveTo>
                    <a:pt x="2250020" y="0"/>
                  </a:moveTo>
                  <a:lnTo>
                    <a:pt x="2231690" y="9315"/>
                  </a:lnTo>
                  <a:lnTo>
                    <a:pt x="2194367" y="26594"/>
                  </a:lnTo>
                  <a:lnTo>
                    <a:pt x="2175865" y="35560"/>
                  </a:lnTo>
                  <a:lnTo>
                    <a:pt x="2171484" y="39052"/>
                  </a:lnTo>
                  <a:lnTo>
                    <a:pt x="2162022" y="41516"/>
                  </a:lnTo>
                  <a:lnTo>
                    <a:pt x="2164118" y="48818"/>
                  </a:lnTo>
                  <a:lnTo>
                    <a:pt x="2175139" y="50650"/>
                  </a:lnTo>
                  <a:lnTo>
                    <a:pt x="2186473" y="51936"/>
                  </a:lnTo>
                  <a:lnTo>
                    <a:pt x="2197582" y="51194"/>
                  </a:lnTo>
                  <a:lnTo>
                    <a:pt x="2235093" y="30011"/>
                  </a:lnTo>
                  <a:lnTo>
                    <a:pt x="2260777" y="10807"/>
                  </a:lnTo>
                  <a:lnTo>
                    <a:pt x="2257120" y="7200"/>
                  </a:lnTo>
                  <a:lnTo>
                    <a:pt x="2253564" y="3556"/>
                  </a:lnTo>
                  <a:lnTo>
                    <a:pt x="2250020" y="0"/>
                  </a:lnTo>
                  <a:close/>
                </a:path>
                <a:path w="4236720" h="951229">
                  <a:moveTo>
                    <a:pt x="2536964" y="248983"/>
                  </a:moveTo>
                  <a:lnTo>
                    <a:pt x="2531059" y="250913"/>
                  </a:lnTo>
                  <a:lnTo>
                    <a:pt x="2525217" y="252895"/>
                  </a:lnTo>
                  <a:lnTo>
                    <a:pt x="2519464" y="254990"/>
                  </a:lnTo>
                  <a:lnTo>
                    <a:pt x="2520175" y="265382"/>
                  </a:lnTo>
                  <a:lnTo>
                    <a:pt x="2523104" y="275051"/>
                  </a:lnTo>
                  <a:lnTo>
                    <a:pt x="2528369" y="283778"/>
                  </a:lnTo>
                  <a:lnTo>
                    <a:pt x="2535707" y="290969"/>
                  </a:lnTo>
                  <a:lnTo>
                    <a:pt x="2538764" y="283778"/>
                  </a:lnTo>
                  <a:lnTo>
                    <a:pt x="2544912" y="269477"/>
                  </a:lnTo>
                  <a:lnTo>
                    <a:pt x="2548026" y="262343"/>
                  </a:lnTo>
                  <a:lnTo>
                    <a:pt x="2536964" y="248983"/>
                  </a:lnTo>
                  <a:close/>
                </a:path>
                <a:path w="4236720" h="951229">
                  <a:moveTo>
                    <a:pt x="18948" y="340207"/>
                  </a:moveTo>
                  <a:lnTo>
                    <a:pt x="0" y="360311"/>
                  </a:lnTo>
                  <a:lnTo>
                    <a:pt x="4452" y="366064"/>
                  </a:lnTo>
                  <a:lnTo>
                    <a:pt x="9639" y="371028"/>
                  </a:lnTo>
                  <a:lnTo>
                    <a:pt x="15501" y="375190"/>
                  </a:lnTo>
                  <a:lnTo>
                    <a:pt x="21983" y="378536"/>
                  </a:lnTo>
                  <a:lnTo>
                    <a:pt x="25895" y="372897"/>
                  </a:lnTo>
                  <a:lnTo>
                    <a:pt x="33781" y="361772"/>
                  </a:lnTo>
                  <a:lnTo>
                    <a:pt x="30144" y="356314"/>
                  </a:lnTo>
                  <a:lnTo>
                    <a:pt x="26446" y="350908"/>
                  </a:lnTo>
                  <a:lnTo>
                    <a:pt x="22707" y="345543"/>
                  </a:lnTo>
                  <a:lnTo>
                    <a:pt x="18948" y="340207"/>
                  </a:lnTo>
                  <a:close/>
                </a:path>
                <a:path w="4236720" h="951229">
                  <a:moveTo>
                    <a:pt x="3827818" y="820420"/>
                  </a:moveTo>
                  <a:lnTo>
                    <a:pt x="3821624" y="829334"/>
                  </a:lnTo>
                  <a:lnTo>
                    <a:pt x="3814892" y="837817"/>
                  </a:lnTo>
                  <a:lnTo>
                    <a:pt x="3807651" y="845849"/>
                  </a:lnTo>
                  <a:lnTo>
                    <a:pt x="3799928" y="853414"/>
                  </a:lnTo>
                  <a:lnTo>
                    <a:pt x="3798938" y="854405"/>
                  </a:lnTo>
                  <a:lnTo>
                    <a:pt x="3808418" y="857020"/>
                  </a:lnTo>
                  <a:lnTo>
                    <a:pt x="3817981" y="859378"/>
                  </a:lnTo>
                  <a:lnTo>
                    <a:pt x="3827631" y="861482"/>
                  </a:lnTo>
                  <a:lnTo>
                    <a:pt x="3837368" y="863333"/>
                  </a:lnTo>
                  <a:lnTo>
                    <a:pt x="3837281" y="861482"/>
                  </a:lnTo>
                  <a:lnTo>
                    <a:pt x="3837181" y="859378"/>
                  </a:lnTo>
                  <a:lnTo>
                    <a:pt x="3837070" y="857020"/>
                  </a:lnTo>
                  <a:lnTo>
                    <a:pt x="3836946" y="854405"/>
                  </a:lnTo>
                  <a:lnTo>
                    <a:pt x="3836842" y="852198"/>
                  </a:lnTo>
                  <a:lnTo>
                    <a:pt x="3835122" y="841267"/>
                  </a:lnTo>
                  <a:lnTo>
                    <a:pt x="3832137" y="830639"/>
                  </a:lnTo>
                  <a:lnTo>
                    <a:pt x="3827818" y="820420"/>
                  </a:lnTo>
                  <a:close/>
                </a:path>
                <a:path w="4236720" h="951229">
                  <a:moveTo>
                    <a:pt x="4217581" y="921042"/>
                  </a:moveTo>
                  <a:lnTo>
                    <a:pt x="4194810" y="944067"/>
                  </a:lnTo>
                  <a:lnTo>
                    <a:pt x="4205166" y="945623"/>
                  </a:lnTo>
                  <a:lnTo>
                    <a:pt x="4236173" y="951064"/>
                  </a:lnTo>
                  <a:lnTo>
                    <a:pt x="4233524" y="942401"/>
                  </a:lnTo>
                  <a:lnTo>
                    <a:pt x="4229168" y="934662"/>
                  </a:lnTo>
                  <a:lnTo>
                    <a:pt x="4223666" y="927619"/>
                  </a:lnTo>
                  <a:lnTo>
                    <a:pt x="4217581" y="921042"/>
                  </a:lnTo>
                  <a:close/>
                </a:path>
              </a:pathLst>
            </a:custGeom>
            <a:solidFill>
              <a:srgbClr val="8C59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0">
              <a:extLst>
                <a:ext uri="{FF2B5EF4-FFF2-40B4-BE49-F238E27FC236}">
                  <a16:creationId xmlns:a16="http://schemas.microsoft.com/office/drawing/2014/main" id="{969A9F85-5C99-75D6-547E-1EB597B73591}"/>
                </a:ext>
              </a:extLst>
            </p:cNvPr>
            <p:cNvSpPr/>
            <p:nvPr/>
          </p:nvSpPr>
          <p:spPr>
            <a:xfrm>
              <a:off x="2795045" y="2935530"/>
              <a:ext cx="2011045" cy="881380"/>
            </a:xfrm>
            <a:custGeom>
              <a:avLst/>
              <a:gdLst/>
              <a:ahLst/>
              <a:cxnLst/>
              <a:rect l="l" t="t" r="r" b="b"/>
              <a:pathLst>
                <a:path w="2011044" h="881379">
                  <a:moveTo>
                    <a:pt x="0" y="0"/>
                  </a:moveTo>
                  <a:lnTo>
                    <a:pt x="16456" y="12572"/>
                  </a:lnTo>
                  <a:lnTo>
                    <a:pt x="30573" y="27414"/>
                  </a:lnTo>
                  <a:lnTo>
                    <a:pt x="43164" y="43707"/>
                  </a:lnTo>
                  <a:lnTo>
                    <a:pt x="55041" y="60629"/>
                  </a:lnTo>
                  <a:lnTo>
                    <a:pt x="79078" y="58144"/>
                  </a:lnTo>
                  <a:lnTo>
                    <a:pt x="102936" y="54381"/>
                  </a:lnTo>
                  <a:lnTo>
                    <a:pt x="126618" y="49589"/>
                  </a:lnTo>
                  <a:lnTo>
                    <a:pt x="150126" y="44018"/>
                  </a:lnTo>
                  <a:lnTo>
                    <a:pt x="146773" y="37298"/>
                  </a:lnTo>
                  <a:lnTo>
                    <a:pt x="143335" y="30627"/>
                  </a:lnTo>
                  <a:lnTo>
                    <a:pt x="139768" y="24035"/>
                  </a:lnTo>
                  <a:lnTo>
                    <a:pt x="136029" y="17551"/>
                  </a:lnTo>
                  <a:lnTo>
                    <a:pt x="101625" y="17162"/>
                  </a:lnTo>
                  <a:lnTo>
                    <a:pt x="67410" y="13804"/>
                  </a:lnTo>
                  <a:lnTo>
                    <a:pt x="33497" y="7932"/>
                  </a:lnTo>
                  <a:lnTo>
                    <a:pt x="0" y="0"/>
                  </a:lnTo>
                  <a:close/>
                </a:path>
                <a:path w="2011044" h="881379">
                  <a:moveTo>
                    <a:pt x="832787" y="360854"/>
                  </a:moveTo>
                  <a:lnTo>
                    <a:pt x="815873" y="363804"/>
                  </a:lnTo>
                  <a:lnTo>
                    <a:pt x="829271" y="379152"/>
                  </a:lnTo>
                  <a:lnTo>
                    <a:pt x="842568" y="394595"/>
                  </a:lnTo>
                  <a:lnTo>
                    <a:pt x="856199" y="409724"/>
                  </a:lnTo>
                  <a:lnTo>
                    <a:pt x="870597" y="424129"/>
                  </a:lnTo>
                  <a:lnTo>
                    <a:pt x="871862" y="413511"/>
                  </a:lnTo>
                  <a:lnTo>
                    <a:pt x="873474" y="402974"/>
                  </a:lnTo>
                  <a:lnTo>
                    <a:pt x="875448" y="392518"/>
                  </a:lnTo>
                  <a:lnTo>
                    <a:pt x="877798" y="382143"/>
                  </a:lnTo>
                  <a:lnTo>
                    <a:pt x="863877" y="372405"/>
                  </a:lnTo>
                  <a:lnTo>
                    <a:pt x="848831" y="364515"/>
                  </a:lnTo>
                  <a:lnTo>
                    <a:pt x="832787" y="360854"/>
                  </a:lnTo>
                  <a:close/>
                </a:path>
                <a:path w="2011044" h="881379">
                  <a:moveTo>
                    <a:pt x="1744637" y="751382"/>
                  </a:moveTo>
                  <a:lnTo>
                    <a:pt x="1783359" y="800596"/>
                  </a:lnTo>
                  <a:lnTo>
                    <a:pt x="1823643" y="848563"/>
                  </a:lnTo>
                  <a:lnTo>
                    <a:pt x="1840992" y="849655"/>
                  </a:lnTo>
                  <a:lnTo>
                    <a:pt x="1859073" y="825147"/>
                  </a:lnTo>
                  <a:lnTo>
                    <a:pt x="1867913" y="812743"/>
                  </a:lnTo>
                  <a:lnTo>
                    <a:pt x="1876336" y="800049"/>
                  </a:lnTo>
                  <a:lnTo>
                    <a:pt x="1842924" y="789205"/>
                  </a:lnTo>
                  <a:lnTo>
                    <a:pt x="1810057" y="776868"/>
                  </a:lnTo>
                  <a:lnTo>
                    <a:pt x="1777405" y="763955"/>
                  </a:lnTo>
                  <a:lnTo>
                    <a:pt x="1744637" y="751382"/>
                  </a:lnTo>
                  <a:close/>
                </a:path>
                <a:path w="2011044" h="881379">
                  <a:moveTo>
                    <a:pt x="1957806" y="822718"/>
                  </a:moveTo>
                  <a:lnTo>
                    <a:pt x="1964530" y="838121"/>
                  </a:lnTo>
                  <a:lnTo>
                    <a:pt x="1971917" y="853244"/>
                  </a:lnTo>
                  <a:lnTo>
                    <a:pt x="1980393" y="867751"/>
                  </a:lnTo>
                  <a:lnTo>
                    <a:pt x="1990382" y="881303"/>
                  </a:lnTo>
                  <a:lnTo>
                    <a:pt x="1995772" y="870550"/>
                  </a:lnTo>
                  <a:lnTo>
                    <a:pt x="2000911" y="859686"/>
                  </a:lnTo>
                  <a:lnTo>
                    <a:pt x="2005825" y="848715"/>
                  </a:lnTo>
                  <a:lnTo>
                    <a:pt x="2010537" y="837641"/>
                  </a:lnTo>
                  <a:lnTo>
                    <a:pt x="1997543" y="833202"/>
                  </a:lnTo>
                  <a:lnTo>
                    <a:pt x="1984409" y="829217"/>
                  </a:lnTo>
                  <a:lnTo>
                    <a:pt x="1971157" y="825714"/>
                  </a:lnTo>
                  <a:lnTo>
                    <a:pt x="1957806" y="822718"/>
                  </a:lnTo>
                  <a:close/>
                </a:path>
              </a:pathLst>
            </a:custGeom>
            <a:solidFill>
              <a:srgbClr val="60B2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1">
              <a:extLst>
                <a:ext uri="{FF2B5EF4-FFF2-40B4-BE49-F238E27FC236}">
                  <a16:creationId xmlns:a16="http://schemas.microsoft.com/office/drawing/2014/main" id="{8EB6FE82-1061-44EC-9CD4-C54ED9AA6FB7}"/>
                </a:ext>
              </a:extLst>
            </p:cNvPr>
            <p:cNvSpPr/>
            <p:nvPr/>
          </p:nvSpPr>
          <p:spPr>
            <a:xfrm>
              <a:off x="2644026" y="2941725"/>
              <a:ext cx="12065" cy="10160"/>
            </a:xfrm>
            <a:custGeom>
              <a:avLst/>
              <a:gdLst/>
              <a:ahLst/>
              <a:cxnLst/>
              <a:rect l="l" t="t" r="r" b="b"/>
              <a:pathLst>
                <a:path w="12064" h="10160">
                  <a:moveTo>
                    <a:pt x="2460" y="0"/>
                  </a:moveTo>
                  <a:lnTo>
                    <a:pt x="0" y="4717"/>
                  </a:lnTo>
                  <a:lnTo>
                    <a:pt x="10909" y="9785"/>
                  </a:lnTo>
                  <a:lnTo>
                    <a:pt x="11828" y="4394"/>
                  </a:lnTo>
                  <a:lnTo>
                    <a:pt x="7707" y="512"/>
                  </a:lnTo>
                  <a:lnTo>
                    <a:pt x="2460" y="0"/>
                  </a:lnTo>
                  <a:close/>
                </a:path>
              </a:pathLst>
            </a:custGeom>
            <a:solidFill>
              <a:srgbClr val="C663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2">
              <a:extLst>
                <a:ext uri="{FF2B5EF4-FFF2-40B4-BE49-F238E27FC236}">
                  <a16:creationId xmlns:a16="http://schemas.microsoft.com/office/drawing/2014/main" id="{72CC9611-1962-5965-6F5B-E27E97BF0ACD}"/>
                </a:ext>
              </a:extLst>
            </p:cNvPr>
            <p:cNvSpPr/>
            <p:nvPr/>
          </p:nvSpPr>
          <p:spPr>
            <a:xfrm>
              <a:off x="2944552" y="2942627"/>
              <a:ext cx="167640" cy="34290"/>
            </a:xfrm>
            <a:custGeom>
              <a:avLst/>
              <a:gdLst/>
              <a:ahLst/>
              <a:cxnLst/>
              <a:rect l="l" t="t" r="r" b="b"/>
              <a:pathLst>
                <a:path w="167639" h="34289">
                  <a:moveTo>
                    <a:pt x="141915" y="0"/>
                  </a:moveTo>
                  <a:lnTo>
                    <a:pt x="116346" y="415"/>
                  </a:lnTo>
                  <a:lnTo>
                    <a:pt x="90865" y="2190"/>
                  </a:lnTo>
                  <a:lnTo>
                    <a:pt x="65582" y="5852"/>
                  </a:lnTo>
                  <a:lnTo>
                    <a:pt x="49307" y="8468"/>
                  </a:lnTo>
                  <a:lnTo>
                    <a:pt x="32929" y="10127"/>
                  </a:lnTo>
                  <a:lnTo>
                    <a:pt x="16482" y="10837"/>
                  </a:lnTo>
                  <a:lnTo>
                    <a:pt x="0" y="10602"/>
                  </a:lnTo>
                  <a:lnTo>
                    <a:pt x="2870" y="18438"/>
                  </a:lnTo>
                  <a:lnTo>
                    <a:pt x="9347" y="33894"/>
                  </a:lnTo>
                  <a:lnTo>
                    <a:pt x="32796" y="27514"/>
                  </a:lnTo>
                  <a:lnTo>
                    <a:pt x="54817" y="22648"/>
                  </a:lnTo>
                  <a:lnTo>
                    <a:pt x="77103" y="20258"/>
                  </a:lnTo>
                  <a:lnTo>
                    <a:pt x="99631" y="21778"/>
                  </a:lnTo>
                  <a:lnTo>
                    <a:pt x="118329" y="22439"/>
                  </a:lnTo>
                  <a:lnTo>
                    <a:pt x="137914" y="20894"/>
                  </a:lnTo>
                  <a:lnTo>
                    <a:pt x="155315" y="14450"/>
                  </a:lnTo>
                  <a:lnTo>
                    <a:pt x="167462" y="416"/>
                  </a:lnTo>
                  <a:lnTo>
                    <a:pt x="141915" y="0"/>
                  </a:lnTo>
                  <a:close/>
                </a:path>
              </a:pathLst>
            </a:custGeom>
            <a:solidFill>
              <a:srgbClr val="60B2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3">
              <a:extLst>
                <a:ext uri="{FF2B5EF4-FFF2-40B4-BE49-F238E27FC236}">
                  <a16:creationId xmlns:a16="http://schemas.microsoft.com/office/drawing/2014/main" id="{994CE9B9-5996-5A67-136E-4D69060DC45F}"/>
                </a:ext>
              </a:extLst>
            </p:cNvPr>
            <p:cNvSpPr/>
            <p:nvPr/>
          </p:nvSpPr>
          <p:spPr>
            <a:xfrm>
              <a:off x="3306139" y="2976424"/>
              <a:ext cx="60325" cy="89535"/>
            </a:xfrm>
            <a:custGeom>
              <a:avLst/>
              <a:gdLst/>
              <a:ahLst/>
              <a:cxnLst/>
              <a:rect l="l" t="t" r="r" b="b"/>
              <a:pathLst>
                <a:path w="60325" h="89535">
                  <a:moveTo>
                    <a:pt x="27" y="0"/>
                  </a:moveTo>
                  <a:lnTo>
                    <a:pt x="17491" y="44753"/>
                  </a:lnTo>
                  <a:lnTo>
                    <a:pt x="32545" y="58559"/>
                  </a:lnTo>
                  <a:lnTo>
                    <a:pt x="46561" y="73423"/>
                  </a:lnTo>
                  <a:lnTo>
                    <a:pt x="59450" y="89344"/>
                  </a:lnTo>
                  <a:lnTo>
                    <a:pt x="60010" y="77622"/>
                  </a:lnTo>
                  <a:lnTo>
                    <a:pt x="60214" y="65887"/>
                  </a:lnTo>
                  <a:lnTo>
                    <a:pt x="60072" y="42392"/>
                  </a:lnTo>
                  <a:lnTo>
                    <a:pt x="45465" y="31221"/>
                  </a:lnTo>
                  <a:lnTo>
                    <a:pt x="30678" y="20272"/>
                  </a:lnTo>
                  <a:lnTo>
                    <a:pt x="15577" y="978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E8B7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14">
              <a:extLst>
                <a:ext uri="{FF2B5EF4-FFF2-40B4-BE49-F238E27FC236}">
                  <a16:creationId xmlns:a16="http://schemas.microsoft.com/office/drawing/2014/main" id="{F2CFD47A-C702-559E-D876-6AA0FF37CB7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4213" y="3003289"/>
              <a:ext cx="5097264" cy="2474169"/>
            </a:xfrm>
            <a:prstGeom prst="rect">
              <a:avLst/>
            </a:prstGeom>
          </p:spPr>
        </p:pic>
        <p:sp>
          <p:nvSpPr>
            <p:cNvPr id="40" name="object 15">
              <a:extLst>
                <a:ext uri="{FF2B5EF4-FFF2-40B4-BE49-F238E27FC236}">
                  <a16:creationId xmlns:a16="http://schemas.microsoft.com/office/drawing/2014/main" id="{574598E0-0E78-BD5F-BA51-42B745F9A121}"/>
                </a:ext>
              </a:extLst>
            </p:cNvPr>
            <p:cNvSpPr/>
            <p:nvPr/>
          </p:nvSpPr>
          <p:spPr>
            <a:xfrm>
              <a:off x="1324444" y="3498303"/>
              <a:ext cx="4256405" cy="767080"/>
            </a:xfrm>
            <a:custGeom>
              <a:avLst/>
              <a:gdLst/>
              <a:ahLst/>
              <a:cxnLst/>
              <a:rect l="l" t="t" r="r" b="b"/>
              <a:pathLst>
                <a:path w="4256405" h="767079">
                  <a:moveTo>
                    <a:pt x="110604" y="112737"/>
                  </a:moveTo>
                  <a:lnTo>
                    <a:pt x="105219" y="101231"/>
                  </a:lnTo>
                  <a:lnTo>
                    <a:pt x="97840" y="90995"/>
                  </a:lnTo>
                  <a:lnTo>
                    <a:pt x="89522" y="81368"/>
                  </a:lnTo>
                  <a:lnTo>
                    <a:pt x="81305" y="71742"/>
                  </a:lnTo>
                  <a:lnTo>
                    <a:pt x="64592" y="51777"/>
                  </a:lnTo>
                  <a:lnTo>
                    <a:pt x="47117" y="32321"/>
                  </a:lnTo>
                  <a:lnTo>
                    <a:pt x="28028" y="14655"/>
                  </a:lnTo>
                  <a:lnTo>
                    <a:pt x="6477" y="0"/>
                  </a:lnTo>
                  <a:lnTo>
                    <a:pt x="4864" y="2298"/>
                  </a:lnTo>
                  <a:lnTo>
                    <a:pt x="0" y="9080"/>
                  </a:lnTo>
                  <a:lnTo>
                    <a:pt x="25692" y="37071"/>
                  </a:lnTo>
                  <a:lnTo>
                    <a:pt x="51993" y="64630"/>
                  </a:lnTo>
                  <a:lnTo>
                    <a:pt x="79946" y="90322"/>
                  </a:lnTo>
                  <a:lnTo>
                    <a:pt x="110604" y="112737"/>
                  </a:lnTo>
                  <a:close/>
                </a:path>
                <a:path w="4256405" h="767079">
                  <a:moveTo>
                    <a:pt x="1787728" y="756031"/>
                  </a:moveTo>
                  <a:lnTo>
                    <a:pt x="1784019" y="735990"/>
                  </a:lnTo>
                  <a:lnTo>
                    <a:pt x="1781479" y="715810"/>
                  </a:lnTo>
                  <a:lnTo>
                    <a:pt x="1780057" y="695515"/>
                  </a:lnTo>
                  <a:lnTo>
                    <a:pt x="1779689" y="675195"/>
                  </a:lnTo>
                  <a:lnTo>
                    <a:pt x="1773948" y="683666"/>
                  </a:lnTo>
                  <a:lnTo>
                    <a:pt x="1768690" y="692480"/>
                  </a:lnTo>
                  <a:lnTo>
                    <a:pt x="1764423" y="701763"/>
                  </a:lnTo>
                  <a:lnTo>
                    <a:pt x="1761667" y="711644"/>
                  </a:lnTo>
                  <a:lnTo>
                    <a:pt x="1761363" y="725551"/>
                  </a:lnTo>
                  <a:lnTo>
                    <a:pt x="1762810" y="739368"/>
                  </a:lnTo>
                  <a:lnTo>
                    <a:pt x="1765274" y="753122"/>
                  </a:lnTo>
                  <a:lnTo>
                    <a:pt x="1768043" y="766787"/>
                  </a:lnTo>
                  <a:lnTo>
                    <a:pt x="1774571" y="763130"/>
                  </a:lnTo>
                  <a:lnTo>
                    <a:pt x="1787728" y="756031"/>
                  </a:lnTo>
                  <a:close/>
                </a:path>
                <a:path w="4256405" h="767079">
                  <a:moveTo>
                    <a:pt x="3973220" y="506996"/>
                  </a:moveTo>
                  <a:lnTo>
                    <a:pt x="3966260" y="506996"/>
                  </a:lnTo>
                  <a:lnTo>
                    <a:pt x="3952417" y="507365"/>
                  </a:lnTo>
                  <a:lnTo>
                    <a:pt x="3953472" y="519264"/>
                  </a:lnTo>
                  <a:lnTo>
                    <a:pt x="3954322" y="531101"/>
                  </a:lnTo>
                  <a:lnTo>
                    <a:pt x="3955034" y="543013"/>
                  </a:lnTo>
                  <a:lnTo>
                    <a:pt x="3955656" y="554926"/>
                  </a:lnTo>
                  <a:lnTo>
                    <a:pt x="3961168" y="543344"/>
                  </a:lnTo>
                  <a:lnTo>
                    <a:pt x="3965879" y="531444"/>
                  </a:lnTo>
                  <a:lnTo>
                    <a:pt x="3969880" y="519264"/>
                  </a:lnTo>
                  <a:lnTo>
                    <a:pt x="3973131" y="507365"/>
                  </a:lnTo>
                  <a:lnTo>
                    <a:pt x="3973220" y="506996"/>
                  </a:lnTo>
                  <a:close/>
                </a:path>
                <a:path w="4256405" h="767079">
                  <a:moveTo>
                    <a:pt x="4045521" y="4965"/>
                  </a:moveTo>
                  <a:lnTo>
                    <a:pt x="4041229" y="15608"/>
                  </a:lnTo>
                  <a:lnTo>
                    <a:pt x="4020921" y="4699"/>
                  </a:lnTo>
                  <a:lnTo>
                    <a:pt x="4023436" y="19964"/>
                  </a:lnTo>
                  <a:lnTo>
                    <a:pt x="4026700" y="35090"/>
                  </a:lnTo>
                  <a:lnTo>
                    <a:pt x="4030522" y="50101"/>
                  </a:lnTo>
                  <a:lnTo>
                    <a:pt x="4034713" y="65011"/>
                  </a:lnTo>
                  <a:lnTo>
                    <a:pt x="4038333" y="50177"/>
                  </a:lnTo>
                  <a:lnTo>
                    <a:pt x="4041610" y="35242"/>
                  </a:lnTo>
                  <a:lnTo>
                    <a:pt x="4044150" y="20180"/>
                  </a:lnTo>
                  <a:lnTo>
                    <a:pt x="4045521" y="4965"/>
                  </a:lnTo>
                  <a:close/>
                </a:path>
                <a:path w="4256405" h="767079">
                  <a:moveTo>
                    <a:pt x="4110748" y="75145"/>
                  </a:moveTo>
                  <a:lnTo>
                    <a:pt x="4099522" y="66509"/>
                  </a:lnTo>
                  <a:lnTo>
                    <a:pt x="4093997" y="62141"/>
                  </a:lnTo>
                  <a:lnTo>
                    <a:pt x="4088600" y="57696"/>
                  </a:lnTo>
                  <a:lnTo>
                    <a:pt x="4091673" y="76352"/>
                  </a:lnTo>
                  <a:lnTo>
                    <a:pt x="4095673" y="94869"/>
                  </a:lnTo>
                  <a:lnTo>
                    <a:pt x="4100499" y="113207"/>
                  </a:lnTo>
                  <a:lnTo>
                    <a:pt x="4106049" y="131330"/>
                  </a:lnTo>
                  <a:lnTo>
                    <a:pt x="4108234" y="117348"/>
                  </a:lnTo>
                  <a:lnTo>
                    <a:pt x="4109809" y="103314"/>
                  </a:lnTo>
                  <a:lnTo>
                    <a:pt x="4110672" y="89242"/>
                  </a:lnTo>
                  <a:lnTo>
                    <a:pt x="4110748" y="75145"/>
                  </a:lnTo>
                  <a:close/>
                </a:path>
                <a:path w="4256405" h="767079">
                  <a:moveTo>
                    <a:pt x="4117086" y="501040"/>
                  </a:moveTo>
                  <a:lnTo>
                    <a:pt x="4099420" y="501040"/>
                  </a:lnTo>
                  <a:lnTo>
                    <a:pt x="4100144" y="513334"/>
                  </a:lnTo>
                  <a:lnTo>
                    <a:pt x="4100728" y="525653"/>
                  </a:lnTo>
                  <a:lnTo>
                    <a:pt x="4101236" y="537972"/>
                  </a:lnTo>
                  <a:lnTo>
                    <a:pt x="4101706" y="550341"/>
                  </a:lnTo>
                  <a:lnTo>
                    <a:pt x="4108107" y="538848"/>
                  </a:lnTo>
                  <a:lnTo>
                    <a:pt x="4112755" y="526643"/>
                  </a:lnTo>
                  <a:lnTo>
                    <a:pt x="4115727" y="513918"/>
                  </a:lnTo>
                  <a:lnTo>
                    <a:pt x="4117086" y="501040"/>
                  </a:lnTo>
                  <a:close/>
                </a:path>
                <a:path w="4256405" h="767079">
                  <a:moveTo>
                    <a:pt x="4256125" y="445223"/>
                  </a:moveTo>
                  <a:lnTo>
                    <a:pt x="4249407" y="449237"/>
                  </a:lnTo>
                  <a:lnTo>
                    <a:pt x="4229443" y="461403"/>
                  </a:lnTo>
                  <a:lnTo>
                    <a:pt x="4230344" y="470420"/>
                  </a:lnTo>
                  <a:lnTo>
                    <a:pt x="4231297" y="479450"/>
                  </a:lnTo>
                  <a:lnTo>
                    <a:pt x="4232287" y="488492"/>
                  </a:lnTo>
                  <a:lnTo>
                    <a:pt x="4233354" y="497547"/>
                  </a:lnTo>
                  <a:lnTo>
                    <a:pt x="4242447" y="486397"/>
                  </a:lnTo>
                  <a:lnTo>
                    <a:pt x="4248112" y="473189"/>
                  </a:lnTo>
                  <a:lnTo>
                    <a:pt x="4252074" y="459066"/>
                  </a:lnTo>
                  <a:lnTo>
                    <a:pt x="4256125" y="445223"/>
                  </a:lnTo>
                  <a:close/>
                </a:path>
              </a:pathLst>
            </a:custGeom>
            <a:solidFill>
              <a:srgbClr val="8C1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16">
              <a:extLst>
                <a:ext uri="{FF2B5EF4-FFF2-40B4-BE49-F238E27FC236}">
                  <a16:creationId xmlns:a16="http://schemas.microsoft.com/office/drawing/2014/main" id="{D2F27142-D569-C799-5A79-C4EFC4E75509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1535" y="3534384"/>
              <a:ext cx="185095" cy="144119"/>
            </a:xfrm>
            <a:prstGeom prst="rect">
              <a:avLst/>
            </a:prstGeom>
          </p:spPr>
        </p:pic>
        <p:pic>
          <p:nvPicPr>
            <p:cNvPr id="42" name="object 17">
              <a:extLst>
                <a:ext uri="{FF2B5EF4-FFF2-40B4-BE49-F238E27FC236}">
                  <a16:creationId xmlns:a16="http://schemas.microsoft.com/office/drawing/2014/main" id="{25573131-2137-D60F-BAA7-5883CB5451E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014" y="3501741"/>
              <a:ext cx="5517100" cy="2942135"/>
            </a:xfrm>
            <a:prstGeom prst="rect">
              <a:avLst/>
            </a:prstGeom>
          </p:spPr>
        </p:pic>
      </p:grpSp>
      <p:sp>
        <p:nvSpPr>
          <p:cNvPr id="25" name="object 23">
            <a:extLst>
              <a:ext uri="{FF2B5EF4-FFF2-40B4-BE49-F238E27FC236}">
                <a16:creationId xmlns:a16="http://schemas.microsoft.com/office/drawing/2014/main" id="{D00CDDAD-3006-60BA-77BD-43C594E38412}"/>
              </a:ext>
            </a:extLst>
          </p:cNvPr>
          <p:cNvSpPr txBox="1"/>
          <p:nvPr/>
        </p:nvSpPr>
        <p:spPr>
          <a:xfrm rot="20940000">
            <a:off x="4752652" y="38267"/>
            <a:ext cx="3889662" cy="1939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700"/>
              </a:lnSpc>
            </a:pPr>
            <a:r>
              <a:rPr lang="en-GB" sz="11750" b="1" spc="-30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fact</a:t>
            </a:r>
            <a:endParaRPr sz="11750" spc="-3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 rot="20940000">
            <a:off x="6901633" y="-264680"/>
            <a:ext cx="2366563" cy="2120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700"/>
              </a:lnSpc>
            </a:pPr>
            <a:r>
              <a:rPr sz="14800" b="1" spc="855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?</a:t>
            </a:r>
            <a:endParaRPr sz="14800">
              <a:latin typeface="Meta Pro" panose="02000503040000020004" pitchFamily="2" charset="0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150038" y="1835660"/>
            <a:ext cx="2774864" cy="300851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300"/>
              </a:lnSpc>
            </a:pPr>
            <a:r>
              <a:rPr sz="2100" b="1">
                <a:solidFill>
                  <a:srgbClr val="66CBE3"/>
                </a:solidFill>
                <a:latin typeface="Meta Pro" panose="02000503040000020004" pitchFamily="2" charset="0"/>
                <a:cs typeface="Arial" panose="020B0604020202020204" pitchFamily="34" charset="0"/>
              </a:rPr>
              <a:t>The water we use </a:t>
            </a:r>
            <a:endParaRPr lang="en-GB" sz="2100" b="1">
              <a:solidFill>
                <a:srgbClr val="66CBE3"/>
              </a:solidFill>
              <a:latin typeface="Meta Pro" panose="02000503040000020004" pitchFamily="2" charset="0"/>
              <a:cs typeface="Arial" panose="020B0604020202020204" pitchFamily="34" charset="0"/>
            </a:endParaRPr>
          </a:p>
          <a:p>
            <a:pPr marL="12700" marR="5080">
              <a:lnSpc>
                <a:spcPts val="2300"/>
              </a:lnSpc>
            </a:pPr>
            <a:r>
              <a:rPr sz="2100" b="1">
                <a:solidFill>
                  <a:srgbClr val="66CBE3"/>
                </a:solidFill>
                <a:latin typeface="Meta Pro" panose="02000503040000020004" pitchFamily="2" charset="0"/>
                <a:cs typeface="Arial" panose="020B0604020202020204" pitchFamily="34" charset="0"/>
              </a:rPr>
              <a:t>today is the </a:t>
            </a:r>
            <a:r>
              <a:rPr sz="2100" b="1">
                <a:solidFill>
                  <a:srgbClr val="FFFFFF"/>
                </a:solidFill>
                <a:latin typeface="Meta Pro" panose="02000503040000020004" pitchFamily="2" charset="0"/>
                <a:cs typeface="Arial" panose="020B0604020202020204" pitchFamily="34" charset="0"/>
              </a:rPr>
              <a:t>same </a:t>
            </a:r>
            <a:endParaRPr lang="en-GB" sz="2100" b="1">
              <a:solidFill>
                <a:srgbClr val="FFFFFF"/>
              </a:solidFill>
              <a:latin typeface="Meta Pro" panose="02000503040000020004" pitchFamily="2" charset="0"/>
              <a:cs typeface="Arial" panose="020B0604020202020204" pitchFamily="34" charset="0"/>
            </a:endParaRPr>
          </a:p>
          <a:p>
            <a:pPr marL="12700" marR="5080">
              <a:lnSpc>
                <a:spcPts val="2300"/>
              </a:lnSpc>
            </a:pPr>
            <a:r>
              <a:rPr sz="2100" b="1">
                <a:solidFill>
                  <a:srgbClr val="FFFFFF"/>
                </a:solidFill>
                <a:latin typeface="Meta Pro" panose="02000503040000020004" pitchFamily="2" charset="0"/>
                <a:cs typeface="Arial" panose="020B0604020202020204" pitchFamily="34" charset="0"/>
              </a:rPr>
              <a:t>water </a:t>
            </a:r>
            <a:r>
              <a:rPr sz="2100" b="1">
                <a:solidFill>
                  <a:srgbClr val="66CBE3"/>
                </a:solidFill>
                <a:latin typeface="Meta Pro" panose="02000503040000020004" pitchFamily="2" charset="0"/>
                <a:cs typeface="Arial" panose="020B0604020202020204" pitchFamily="34" charset="0"/>
              </a:rPr>
              <a:t>that thirsty dinosaurs were gulping about 65 million years ago. …so just think, the water you drink and use to brush your </a:t>
            </a:r>
            <a:endParaRPr lang="en-GB" sz="2100" b="1">
              <a:solidFill>
                <a:srgbClr val="66CBE3"/>
              </a:solidFill>
              <a:latin typeface="Meta Pro" panose="02000503040000020004" pitchFamily="2" charset="0"/>
              <a:cs typeface="Arial" panose="020B0604020202020204" pitchFamily="34" charset="0"/>
            </a:endParaRPr>
          </a:p>
          <a:p>
            <a:pPr marL="12700" marR="5080">
              <a:lnSpc>
                <a:spcPts val="2300"/>
              </a:lnSpc>
            </a:pPr>
            <a:r>
              <a:rPr sz="2100" b="1">
                <a:solidFill>
                  <a:srgbClr val="66CBE3"/>
                </a:solidFill>
                <a:latin typeface="Meta Pro" panose="02000503040000020004" pitchFamily="2" charset="0"/>
                <a:cs typeface="Arial" panose="020B0604020202020204" pitchFamily="34" charset="0"/>
              </a:rPr>
              <a:t>teeth was once upon a time used by a T-rex!!</a:t>
            </a:r>
            <a:endParaRPr sz="2100">
              <a:latin typeface="Meta Pro" panose="02000503040000020004" pitchFamily="2" charset="0"/>
              <a:cs typeface="Arial" panose="020B0604020202020204" pitchFamily="34" charset="0"/>
            </a:endParaRPr>
          </a:p>
        </p:txBody>
      </p:sp>
      <p:sp>
        <p:nvSpPr>
          <p:cNvPr id="26" name="object 19">
            <a:extLst>
              <a:ext uri="{FF2B5EF4-FFF2-40B4-BE49-F238E27FC236}">
                <a16:creationId xmlns:a16="http://schemas.microsoft.com/office/drawing/2014/main" id="{9C8A5655-AC9E-02FB-380E-F86FB2311EE3}"/>
              </a:ext>
            </a:extLst>
          </p:cNvPr>
          <p:cNvSpPr txBox="1"/>
          <p:nvPr/>
        </p:nvSpPr>
        <p:spPr>
          <a:xfrm rot="20997615">
            <a:off x="5357176" y="437539"/>
            <a:ext cx="1291504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95"/>
              </a:lnSpc>
            </a:pPr>
            <a:r>
              <a:rPr sz="3150" b="1" spc="-15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coo</a:t>
            </a:r>
            <a:r>
              <a:rPr lang="en-GB" sz="3150" b="1" spc="-150">
                <a:solidFill>
                  <a:srgbClr val="FFFFFF"/>
                </a:solidFill>
                <a:latin typeface="Meta Pro" panose="02000503040000020004" pitchFamily="2" charset="0"/>
                <a:cs typeface="Trebuchet MS"/>
              </a:rPr>
              <a:t>lest</a:t>
            </a:r>
            <a:endParaRPr sz="3150" spc="-150">
              <a:latin typeface="Meta Pro" panose="02000503040000020004" pitchFamily="2" charset="0"/>
              <a:cs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3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9da97d4-b026-47b6-b3dd-c4fefe1cf469" xsi:nil="true"/>
    <lcf76f155ced4ddcb4097134ff3c332f xmlns="690e953d-0bbf-4644-957b-1440a1c4ae9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18FAEF1A6FB94FA52A0340AD6A389C" ma:contentTypeVersion="15" ma:contentTypeDescription="Create a new document." ma:contentTypeScope="" ma:versionID="56728d2df82b9bf853d0788d3c28ca50">
  <xsd:schema xmlns:xsd="http://www.w3.org/2001/XMLSchema" xmlns:xs="http://www.w3.org/2001/XMLSchema" xmlns:p="http://schemas.microsoft.com/office/2006/metadata/properties" xmlns:ns2="690e953d-0bbf-4644-957b-1440a1c4ae9c" xmlns:ns3="19da97d4-b026-47b6-b3dd-c4fefe1cf469" targetNamespace="http://schemas.microsoft.com/office/2006/metadata/properties" ma:root="true" ma:fieldsID="edace7cc449cf45b00ebb5270ce19b5e" ns2:_="" ns3:_="">
    <xsd:import namespace="690e953d-0bbf-4644-957b-1440a1c4ae9c"/>
    <xsd:import namespace="19da97d4-b026-47b6-b3dd-c4fefe1cf4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0e953d-0bbf-4644-957b-1440a1c4ae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ebe24ccd-5e5a-416a-a3be-5768c88f5c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da97d4-b026-47b6-b3dd-c4fefe1cf469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2d310d8-27b8-4c2f-a719-54e669c568d5}" ma:internalName="TaxCatchAll" ma:showField="CatchAllData" ma:web="19da97d4-b026-47b6-b3dd-c4fefe1cf4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64B294-63D7-4ACA-AAB8-AF95AA2BD09F}">
  <ds:schemaRefs>
    <ds:schemaRef ds:uri="19da97d4-b026-47b6-b3dd-c4fefe1cf469"/>
    <ds:schemaRef ds:uri="5bd06163-20c3-479d-9faf-2e7bba9370f9"/>
    <ds:schemaRef ds:uri="64df4202-7d72-4963-97b2-606acafd052a"/>
    <ds:schemaRef ds:uri="690e953d-0bbf-4644-957b-1440a1c4ae9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38E89ED-F51F-4263-8769-61068D13C21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1D8623A-84EC-41D0-BE86-73EF99EF0BF6}">
  <ds:schemaRefs>
    <ds:schemaRef ds:uri="19da97d4-b026-47b6-b3dd-c4fefe1cf469"/>
    <ds:schemaRef ds:uri="690e953d-0bbf-4644-957b-1440a1c4ae9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1014</Words>
  <Application>Microsoft Office PowerPoint</Application>
  <PresentationFormat>Custom</PresentationFormat>
  <Paragraphs>240</Paragraphs>
  <Slides>39</Slides>
  <Notes>39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MetaOT-Bold</vt:lpstr>
      <vt:lpstr>Meta Pro</vt:lpstr>
      <vt:lpstr>Calibri</vt:lpstr>
      <vt:lpstr>Aptos</vt:lpstr>
      <vt:lpstr>Trebuchet MS</vt:lpstr>
      <vt:lpstr>Meta</vt:lpstr>
      <vt:lpstr>MetaPlusBold</vt:lpstr>
      <vt:lpstr>Office Theme</vt:lpstr>
      <vt:lpstr>PowerPoint Presentation</vt:lpstr>
      <vt:lpstr>top  tips  to</vt:lpstr>
      <vt:lpstr>PowerPoint Presentation</vt:lpstr>
      <vt:lpstr>for 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facts</vt:lpstr>
      <vt:lpstr>PowerPoint Presentation</vt:lpstr>
      <vt:lpstr>If you brush</vt:lpstr>
      <vt:lpstr>PowerPoint Presentation</vt:lpstr>
      <vt:lpstr>But remember</vt:lpstr>
      <vt:lpstr>Water</vt:lpstr>
      <vt:lpstr>135</vt:lpstr>
      <vt:lpstr>Rights &amp;</vt:lpstr>
      <vt:lpstr>Why</vt:lpstr>
      <vt:lpstr>protect</vt:lpstr>
      <vt:lpstr>PowerPoint Presentation</vt:lpstr>
      <vt:lpstr>Protect</vt:lpstr>
      <vt:lpstr>PowerPoint Presentation</vt:lpstr>
      <vt:lpstr>Help tackle</vt:lpstr>
      <vt:lpstr>PowerPoint Presentation</vt:lpstr>
      <vt:lpstr>protect</vt:lpstr>
      <vt:lpstr>Save</vt:lpstr>
      <vt:lpstr>PowerPoint Presentation</vt:lpstr>
      <vt:lpstr>Top tips</vt:lpstr>
      <vt:lpstr>1</vt:lpstr>
      <vt:lpstr>If you</vt:lpstr>
      <vt:lpstr>Have a</vt:lpstr>
      <vt:lpstr>PowerPoint Presentation</vt:lpstr>
      <vt:lpstr>5</vt:lpstr>
      <vt:lpstr>6</vt:lpstr>
      <vt:lpstr>Play</vt:lpstr>
      <vt:lpstr>Can you think</vt:lpstr>
      <vt:lpstr>Poster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savetop tips to</dc:title>
  <dc:creator>Claire Dickie</dc:creator>
  <cp:lastModifiedBy>Claire Dickie</cp:lastModifiedBy>
  <cp:revision>1</cp:revision>
  <dcterms:created xsi:type="dcterms:W3CDTF">2024-08-28T19:56:33Z</dcterms:created>
  <dcterms:modified xsi:type="dcterms:W3CDTF">2025-06-19T08:46:46Z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2020-04-16T00:00:00Z</vt:filetime>
  </property>
  <property fmtid="{D5CDD505-2E9C-101B-9397-08002B2CF9AE}" pid="3" name="Creator">
    <vt:lpwstr>Adobe InDesign 15.0 (Macintosh)</vt:lpwstr>
  </property>
  <property fmtid="{D5CDD505-2E9C-101B-9397-08002B2CF9AE}" pid="4" name="LastSaved">
    <vt:filetime>2024-08-28T00:00:00Z</vt:filetime>
  </property>
  <property fmtid="{D5CDD505-2E9C-101B-9397-08002B2CF9AE}" pid="5" name="Producer">
    <vt:lpwstr>Adobe PDF Library 15.0</vt:lpwstr>
  </property>
  <property fmtid="{D5CDD505-2E9C-101B-9397-08002B2CF9AE}" pid="6" name="MediaServiceImageTags">
    <vt:lpwstr/>
  </property>
  <property fmtid="{D5CDD505-2E9C-101B-9397-08002B2CF9AE}" pid="7" name="ContentTypeId">
    <vt:lpwstr>0x0101009318FAEF1A6FB94FA52A0340AD6A389C</vt:lpwstr>
  </property>
</Properties>
</file>